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56" r:id="rId2"/>
    <p:sldId id="269" r:id="rId3"/>
    <p:sldId id="257" r:id="rId4"/>
    <p:sldId id="258" r:id="rId5"/>
    <p:sldId id="261" r:id="rId6"/>
    <p:sldId id="262" r:id="rId7"/>
    <p:sldId id="263" r:id="rId8"/>
    <p:sldId id="264" r:id="rId9"/>
    <p:sldId id="266" r:id="rId10"/>
    <p:sldId id="267" r:id="rId11"/>
    <p:sldId id="271" r:id="rId12"/>
    <p:sldId id="272" r:id="rId13"/>
    <p:sldId id="273" r:id="rId14"/>
    <p:sldId id="282" r:id="rId15"/>
    <p:sldId id="278" r:id="rId16"/>
    <p:sldId id="279" r:id="rId17"/>
    <p:sldId id="280" r:id="rId18"/>
    <p:sldId id="284" r:id="rId19"/>
    <p:sldId id="277" r:id="rId20"/>
    <p:sldId id="286" r:id="rId21"/>
    <p:sldId id="274" r:id="rId22"/>
    <p:sldId id="289" r:id="rId23"/>
    <p:sldId id="287" r:id="rId24"/>
    <p:sldId id="290" r:id="rId25"/>
    <p:sldId id="291" r:id="rId26"/>
    <p:sldId id="292" r:id="rId27"/>
    <p:sldId id="296" r:id="rId28"/>
    <p:sldId id="293" r:id="rId29"/>
    <p:sldId id="294" r:id="rId30"/>
    <p:sldId id="297" r:id="rId31"/>
    <p:sldId id="295"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A3FB203-2126-4D96-B327-FA82DEE86F29}">
          <p14:sldIdLst>
            <p14:sldId id="256"/>
            <p14:sldId id="269"/>
            <p14:sldId id="257"/>
            <p14:sldId id="258"/>
            <p14:sldId id="261"/>
            <p14:sldId id="262"/>
            <p14:sldId id="263"/>
            <p14:sldId id="264"/>
            <p14:sldId id="266"/>
            <p14:sldId id="267"/>
            <p14:sldId id="271"/>
            <p14:sldId id="272"/>
            <p14:sldId id="273"/>
            <p14:sldId id="282"/>
            <p14:sldId id="278"/>
            <p14:sldId id="279"/>
            <p14:sldId id="280"/>
            <p14:sldId id="284"/>
            <p14:sldId id="277"/>
            <p14:sldId id="286"/>
            <p14:sldId id="274"/>
            <p14:sldId id="289"/>
            <p14:sldId id="287"/>
            <p14:sldId id="290"/>
            <p14:sldId id="291"/>
            <p14:sldId id="292"/>
            <p14:sldId id="296"/>
            <p14:sldId id="293"/>
            <p14:sldId id="294"/>
            <p14:sldId id="297"/>
            <p14:sldId id="29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E3D6"/>
    <a:srgbClr val="B3E3FA"/>
    <a:srgbClr val="D9D9D9"/>
    <a:srgbClr val="F9F4E0"/>
    <a:srgbClr val="BFCDE8"/>
    <a:srgbClr val="E8F6F9"/>
    <a:srgbClr val="D18852"/>
    <a:srgbClr val="433C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C9B33F-7A4D-4A55-9E5C-71ADEEC277D5}" v="972" dt="2026-05-20T14:14:16.2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89" autoAdjust="0"/>
    <p:restoredTop sz="85447" autoAdjust="0"/>
  </p:normalViewPr>
  <p:slideViewPr>
    <p:cSldViewPr snapToGrid="0">
      <p:cViewPr varScale="1">
        <p:scale>
          <a:sx n="88" d="100"/>
          <a:sy n="88" d="100"/>
        </p:scale>
        <p:origin x="38" y="4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ri Guest" userId="635c85cf-07ff-42a2-ac36-424153b1d5e5" providerId="ADAL" clId="{A6212E37-97D4-4CC9-9E6B-C32E9CC3AA83}"/>
    <pc:docChg chg="undo custSel addSld delSld modSld sldOrd modMainMaster addSection delSection modSection">
      <pc:chgData name="Ari Guest" userId="635c85cf-07ff-42a2-ac36-424153b1d5e5" providerId="ADAL" clId="{A6212E37-97D4-4CC9-9E6B-C32E9CC3AA83}" dt="2026-05-20T14:14:16.286" v="28489"/>
      <pc:docMkLst>
        <pc:docMk/>
      </pc:docMkLst>
      <pc:sldChg chg="addSp delSp modSp mod modTransition addAnim delAnim modAnim modNotesTx">
        <pc:chgData name="Ari Guest" userId="635c85cf-07ff-42a2-ac36-424153b1d5e5" providerId="ADAL" clId="{A6212E37-97D4-4CC9-9E6B-C32E9CC3AA83}" dt="2026-05-20T09:40:40.728" v="27986" actId="1076"/>
        <pc:sldMkLst>
          <pc:docMk/>
          <pc:sldMk cId="2541466853" sldId="256"/>
        </pc:sldMkLst>
        <pc:spChg chg="add mod">
          <ac:chgData name="Ari Guest" userId="635c85cf-07ff-42a2-ac36-424153b1d5e5" providerId="ADAL" clId="{A6212E37-97D4-4CC9-9E6B-C32E9CC3AA83}" dt="2026-05-20T09:40:40.728" v="27986" actId="1076"/>
          <ac:spMkLst>
            <pc:docMk/>
            <pc:sldMk cId="2541466853" sldId="256"/>
            <ac:spMk id="2" creationId="{D5748DB5-C00C-B46A-0242-1FBA37C62B99}"/>
          </ac:spMkLst>
        </pc:spChg>
        <pc:spChg chg="add mod">
          <ac:chgData name="Ari Guest" userId="635c85cf-07ff-42a2-ac36-424153b1d5e5" providerId="ADAL" clId="{A6212E37-97D4-4CC9-9E6B-C32E9CC3AA83}" dt="2026-05-20T09:40:40.728" v="27986" actId="1076"/>
          <ac:spMkLst>
            <pc:docMk/>
            <pc:sldMk cId="2541466853" sldId="256"/>
            <ac:spMk id="3" creationId="{D2417A40-5606-9A44-CA9F-3C110F7F5C17}"/>
          </ac:spMkLst>
        </pc:spChg>
        <pc:spChg chg="mod">
          <ac:chgData name="Ari Guest" userId="635c85cf-07ff-42a2-ac36-424153b1d5e5" providerId="ADAL" clId="{A6212E37-97D4-4CC9-9E6B-C32E9CC3AA83}" dt="2026-04-20T15:21:58.386" v="143" actId="1076"/>
          <ac:spMkLst>
            <pc:docMk/>
            <pc:sldMk cId="2541466853" sldId="256"/>
            <ac:spMk id="4" creationId="{C617AE0C-3C41-7EEB-2CE1-5A6C4E586258}"/>
          </ac:spMkLst>
        </pc:spChg>
        <pc:spChg chg="add mod">
          <ac:chgData name="Ari Guest" userId="635c85cf-07ff-42a2-ac36-424153b1d5e5" providerId="ADAL" clId="{A6212E37-97D4-4CC9-9E6B-C32E9CC3AA83}" dt="2026-05-20T09:40:40.728" v="27986" actId="1076"/>
          <ac:spMkLst>
            <pc:docMk/>
            <pc:sldMk cId="2541466853" sldId="256"/>
            <ac:spMk id="5" creationId="{51CB989A-69D3-2D40-8DA5-7E539ECACD44}"/>
          </ac:spMkLst>
        </pc:spChg>
        <pc:spChg chg="add del mod">
          <ac:chgData name="Ari Guest" userId="635c85cf-07ff-42a2-ac36-424153b1d5e5" providerId="ADAL" clId="{A6212E37-97D4-4CC9-9E6B-C32E9CC3AA83}" dt="2026-05-19T17:08:47.979" v="23404" actId="478"/>
          <ac:spMkLst>
            <pc:docMk/>
            <pc:sldMk cId="2541466853" sldId="256"/>
            <ac:spMk id="7" creationId="{752B9A47-85BA-D9C3-0918-9C9E8B92FF10}"/>
          </ac:spMkLst>
        </pc:spChg>
        <pc:spChg chg="mod">
          <ac:chgData name="Ari Guest" userId="635c85cf-07ff-42a2-ac36-424153b1d5e5" providerId="ADAL" clId="{A6212E37-97D4-4CC9-9E6B-C32E9CC3AA83}" dt="2026-05-20T09:36:14.554" v="27885" actId="1076"/>
          <ac:spMkLst>
            <pc:docMk/>
            <pc:sldMk cId="2541466853" sldId="256"/>
            <ac:spMk id="8" creationId="{97AA9CD7-9B07-1C21-6C14-12155F7F9F1D}"/>
          </ac:spMkLst>
        </pc:spChg>
        <pc:spChg chg="add del mod ord">
          <ac:chgData name="Ari Guest" userId="635c85cf-07ff-42a2-ac36-424153b1d5e5" providerId="ADAL" clId="{A6212E37-97D4-4CC9-9E6B-C32E9CC3AA83}" dt="2026-05-20T09:40:40.728" v="27986" actId="1076"/>
          <ac:spMkLst>
            <pc:docMk/>
            <pc:sldMk cId="2541466853" sldId="256"/>
            <ac:spMk id="9" creationId="{D194CEA5-5E7A-016E-7268-922889951696}"/>
          </ac:spMkLst>
        </pc:spChg>
        <pc:spChg chg="add del mod">
          <ac:chgData name="Ari Guest" userId="635c85cf-07ff-42a2-ac36-424153b1d5e5" providerId="ADAL" clId="{A6212E37-97D4-4CC9-9E6B-C32E9CC3AA83}" dt="2026-05-19T17:05:22.891" v="23344" actId="478"/>
          <ac:spMkLst>
            <pc:docMk/>
            <pc:sldMk cId="2541466853" sldId="256"/>
            <ac:spMk id="10" creationId="{CAE446F2-FBC8-5637-39E4-64DCBF7169E2}"/>
          </ac:spMkLst>
        </pc:spChg>
        <pc:spChg chg="add mod ord">
          <ac:chgData name="Ari Guest" userId="635c85cf-07ff-42a2-ac36-424153b1d5e5" providerId="ADAL" clId="{A6212E37-97D4-4CC9-9E6B-C32E9CC3AA83}" dt="2026-05-20T09:40:40.728" v="27986" actId="1076"/>
          <ac:spMkLst>
            <pc:docMk/>
            <pc:sldMk cId="2541466853" sldId="256"/>
            <ac:spMk id="11" creationId="{433C89AF-EACD-AAA6-FCB7-D33DFE47622D}"/>
          </ac:spMkLst>
        </pc:spChg>
        <pc:spChg chg="add del mod">
          <ac:chgData name="Ari Guest" userId="635c85cf-07ff-42a2-ac36-424153b1d5e5" providerId="ADAL" clId="{A6212E37-97D4-4CC9-9E6B-C32E9CC3AA83}" dt="2026-05-19T17:07:45.080" v="23385" actId="1076"/>
          <ac:spMkLst>
            <pc:docMk/>
            <pc:sldMk cId="2541466853" sldId="256"/>
            <ac:spMk id="12" creationId="{BCAE9B87-147E-A761-C3F5-54CDD4FD9BDB}"/>
          </ac:spMkLst>
        </pc:spChg>
        <pc:spChg chg="add mod">
          <ac:chgData name="Ari Guest" userId="635c85cf-07ff-42a2-ac36-424153b1d5e5" providerId="ADAL" clId="{A6212E37-97D4-4CC9-9E6B-C32E9CC3AA83}" dt="2026-05-19T17:08:23.921" v="23398" actId="571"/>
          <ac:spMkLst>
            <pc:docMk/>
            <pc:sldMk cId="2541466853" sldId="256"/>
            <ac:spMk id="13" creationId="{B6632A11-A45C-E1AA-9496-1F8319440260}"/>
          </ac:spMkLst>
        </pc:spChg>
        <pc:spChg chg="add mod">
          <ac:chgData name="Ari Guest" userId="635c85cf-07ff-42a2-ac36-424153b1d5e5" providerId="ADAL" clId="{A6212E37-97D4-4CC9-9E6B-C32E9CC3AA83}" dt="2026-05-19T17:08:23.921" v="23398" actId="571"/>
          <ac:spMkLst>
            <pc:docMk/>
            <pc:sldMk cId="2541466853" sldId="256"/>
            <ac:spMk id="15" creationId="{4D9F82BA-E559-DC4C-255B-DE48D79F36D1}"/>
          </ac:spMkLst>
        </pc:spChg>
        <pc:spChg chg="add del mod">
          <ac:chgData name="Ari Guest" userId="635c85cf-07ff-42a2-ac36-424153b1d5e5" providerId="ADAL" clId="{A6212E37-97D4-4CC9-9E6B-C32E9CC3AA83}" dt="2026-05-19T17:08:40.668" v="23402" actId="478"/>
          <ac:spMkLst>
            <pc:docMk/>
            <pc:sldMk cId="2541466853" sldId="256"/>
            <ac:spMk id="16" creationId="{00E22896-5781-A6B9-3241-CD74B94B5ED3}"/>
          </ac:spMkLst>
        </pc:spChg>
        <pc:picChg chg="mod">
          <ac:chgData name="Ari Guest" userId="635c85cf-07ff-42a2-ac36-424153b1d5e5" providerId="ADAL" clId="{A6212E37-97D4-4CC9-9E6B-C32E9CC3AA83}" dt="2026-05-18T15:46:47.277" v="18634" actId="1076"/>
          <ac:picMkLst>
            <pc:docMk/>
            <pc:sldMk cId="2541466853" sldId="256"/>
            <ac:picMk id="6" creationId="{CB04F982-A0BF-2BCA-029C-ECF92D46A04D}"/>
          </ac:picMkLst>
        </pc:picChg>
        <pc:picChg chg="add mod ord modCrop">
          <ac:chgData name="Ari Guest" userId="635c85cf-07ff-42a2-ac36-424153b1d5e5" providerId="ADAL" clId="{A6212E37-97D4-4CC9-9E6B-C32E9CC3AA83}" dt="2026-05-19T17:07:42.346" v="23377" actId="167"/>
          <ac:picMkLst>
            <pc:docMk/>
            <pc:sldMk cId="2541466853" sldId="256"/>
            <ac:picMk id="14" creationId="{879E01DE-CE64-1C74-5A27-C2E00186D5A4}"/>
          </ac:picMkLst>
        </pc:picChg>
      </pc:sldChg>
      <pc:sldChg chg="addSp delSp modSp new mod modTransition modNotesTx">
        <pc:chgData name="Ari Guest" userId="635c85cf-07ff-42a2-ac36-424153b1d5e5" providerId="ADAL" clId="{A6212E37-97D4-4CC9-9E6B-C32E9CC3AA83}" dt="2026-05-17T18:42:02.125" v="13028" actId="20577"/>
        <pc:sldMkLst>
          <pc:docMk/>
          <pc:sldMk cId="2747901110" sldId="257"/>
        </pc:sldMkLst>
        <pc:picChg chg="add mod">
          <ac:chgData name="Ari Guest" userId="635c85cf-07ff-42a2-ac36-424153b1d5e5" providerId="ADAL" clId="{A6212E37-97D4-4CC9-9E6B-C32E9CC3AA83}" dt="2026-04-20T16:22:17.386" v="399"/>
          <ac:picMkLst>
            <pc:docMk/>
            <pc:sldMk cId="2747901110" sldId="257"/>
            <ac:picMk id="5" creationId="{A4523615-552B-0FAD-6E5A-80E4E2AF88CA}"/>
          </ac:picMkLst>
        </pc:picChg>
      </pc:sldChg>
      <pc:sldChg chg="addSp delSp modSp new mod modTransition modNotesTx">
        <pc:chgData name="Ari Guest" userId="635c85cf-07ff-42a2-ac36-424153b1d5e5" providerId="ADAL" clId="{A6212E37-97D4-4CC9-9E6B-C32E9CC3AA83}" dt="2026-05-17T18:43:13.061" v="13161" actId="20577"/>
        <pc:sldMkLst>
          <pc:docMk/>
          <pc:sldMk cId="1871775075" sldId="258"/>
        </pc:sldMkLst>
        <pc:picChg chg="add mod">
          <ac:chgData name="Ari Guest" userId="635c85cf-07ff-42a2-ac36-424153b1d5e5" providerId="ADAL" clId="{A6212E37-97D4-4CC9-9E6B-C32E9CC3AA83}" dt="2026-04-20T15:40:19.423" v="233" actId="1076"/>
          <ac:picMkLst>
            <pc:docMk/>
            <pc:sldMk cId="1871775075" sldId="258"/>
            <ac:picMk id="5" creationId="{6AFA93D5-3B8C-FA70-74FB-B9AD29816970}"/>
          </ac:picMkLst>
        </pc:picChg>
      </pc:sldChg>
      <pc:sldChg chg="addSp delSp modSp new mod modTransition addAnim delAnim modAnim modNotesTx">
        <pc:chgData name="Ari Guest" userId="635c85cf-07ff-42a2-ac36-424153b1d5e5" providerId="ADAL" clId="{A6212E37-97D4-4CC9-9E6B-C32E9CC3AA83}" dt="2026-05-20T09:23:43.501" v="27118" actId="20577"/>
        <pc:sldMkLst>
          <pc:docMk/>
          <pc:sldMk cId="1971757415" sldId="261"/>
        </pc:sldMkLst>
        <pc:spChg chg="add mod">
          <ac:chgData name="Ari Guest" userId="635c85cf-07ff-42a2-ac36-424153b1d5e5" providerId="ADAL" clId="{A6212E37-97D4-4CC9-9E6B-C32E9CC3AA83}" dt="2026-04-22T16:08:07.194" v="2726" actId="208"/>
          <ac:spMkLst>
            <pc:docMk/>
            <pc:sldMk cId="1971757415" sldId="261"/>
            <ac:spMk id="2" creationId="{5209E492-3DFB-3B69-BCC0-F9DB2DAE035C}"/>
          </ac:spMkLst>
        </pc:spChg>
        <pc:spChg chg="add mod">
          <ac:chgData name="Ari Guest" userId="635c85cf-07ff-42a2-ac36-424153b1d5e5" providerId="ADAL" clId="{A6212E37-97D4-4CC9-9E6B-C32E9CC3AA83}" dt="2026-04-22T16:09:10.483" v="2734" actId="1076"/>
          <ac:spMkLst>
            <pc:docMk/>
            <pc:sldMk cId="1971757415" sldId="261"/>
            <ac:spMk id="3" creationId="{4725D9E3-C775-01A4-812D-4521F79F1DCA}"/>
          </ac:spMkLst>
        </pc:spChg>
        <pc:spChg chg="add mod">
          <ac:chgData name="Ari Guest" userId="635c85cf-07ff-42a2-ac36-424153b1d5e5" providerId="ADAL" clId="{A6212E37-97D4-4CC9-9E6B-C32E9CC3AA83}" dt="2026-04-22T16:09:16.506" v="2736" actId="1076"/>
          <ac:spMkLst>
            <pc:docMk/>
            <pc:sldMk cId="1971757415" sldId="261"/>
            <ac:spMk id="4" creationId="{5A123B83-74EC-ECA3-034F-EE7EFF053442}"/>
          </ac:spMkLst>
        </pc:spChg>
        <pc:spChg chg="add mod">
          <ac:chgData name="Ari Guest" userId="635c85cf-07ff-42a2-ac36-424153b1d5e5" providerId="ADAL" clId="{A6212E37-97D4-4CC9-9E6B-C32E9CC3AA83}" dt="2026-04-22T16:09:20.062" v="2738" actId="1076"/>
          <ac:spMkLst>
            <pc:docMk/>
            <pc:sldMk cId="1971757415" sldId="261"/>
            <ac:spMk id="5" creationId="{8266911E-C735-FA69-8C25-141B9249F7D6}"/>
          </ac:spMkLst>
        </pc:spChg>
        <pc:spChg chg="add mod">
          <ac:chgData name="Ari Guest" userId="635c85cf-07ff-42a2-ac36-424153b1d5e5" providerId="ADAL" clId="{A6212E37-97D4-4CC9-9E6B-C32E9CC3AA83}" dt="2026-04-22T16:09:23.864" v="2740" actId="1076"/>
          <ac:spMkLst>
            <pc:docMk/>
            <pc:sldMk cId="1971757415" sldId="261"/>
            <ac:spMk id="6" creationId="{7C2998AC-73B3-9F51-CB8A-0220D9DD7829}"/>
          </ac:spMkLst>
        </pc:spChg>
        <pc:spChg chg="add mod">
          <ac:chgData name="Ari Guest" userId="635c85cf-07ff-42a2-ac36-424153b1d5e5" providerId="ADAL" clId="{A6212E37-97D4-4CC9-9E6B-C32E9CC3AA83}" dt="2026-04-22T16:10:39.826" v="2768" actId="1076"/>
          <ac:spMkLst>
            <pc:docMk/>
            <pc:sldMk cId="1971757415" sldId="261"/>
            <ac:spMk id="8" creationId="{F57EFC50-EDBB-E342-EB5C-EDAAA090D7FB}"/>
          </ac:spMkLst>
        </pc:spChg>
        <pc:picChg chg="add mod">
          <ac:chgData name="Ari Guest" userId="635c85cf-07ff-42a2-ac36-424153b1d5e5" providerId="ADAL" clId="{A6212E37-97D4-4CC9-9E6B-C32E9CC3AA83}" dt="2026-04-20T17:30:20.074" v="482" actId="14100"/>
          <ac:picMkLst>
            <pc:docMk/>
            <pc:sldMk cId="1971757415" sldId="261"/>
            <ac:picMk id="7" creationId="{15962A1D-7030-268E-2CA3-82E6339B0C4B}"/>
          </ac:picMkLst>
        </pc:picChg>
      </pc:sldChg>
      <pc:sldChg chg="addSp delSp modSp add mod modTransition modAnim modNotesTx">
        <pc:chgData name="Ari Guest" userId="635c85cf-07ff-42a2-ac36-424153b1d5e5" providerId="ADAL" clId="{A6212E37-97D4-4CC9-9E6B-C32E9CC3AA83}" dt="2026-05-19T15:25:16.355" v="23004" actId="20577"/>
        <pc:sldMkLst>
          <pc:docMk/>
          <pc:sldMk cId="2196962839" sldId="262"/>
        </pc:sldMkLst>
        <pc:spChg chg="add mod">
          <ac:chgData name="Ari Guest" userId="635c85cf-07ff-42a2-ac36-424153b1d5e5" providerId="ADAL" clId="{A6212E37-97D4-4CC9-9E6B-C32E9CC3AA83}" dt="2026-04-22T14:27:37.668" v="1020" actId="164"/>
          <ac:spMkLst>
            <pc:docMk/>
            <pc:sldMk cId="2196962839" sldId="262"/>
            <ac:spMk id="4" creationId="{B30AACCA-B616-7813-4459-BFF07CFEE564}"/>
          </ac:spMkLst>
        </pc:spChg>
        <pc:spChg chg="add mod">
          <ac:chgData name="Ari Guest" userId="635c85cf-07ff-42a2-ac36-424153b1d5e5" providerId="ADAL" clId="{A6212E37-97D4-4CC9-9E6B-C32E9CC3AA83}" dt="2026-04-22T14:27:37.668" v="1020" actId="164"/>
          <ac:spMkLst>
            <pc:docMk/>
            <pc:sldMk cId="2196962839" sldId="262"/>
            <ac:spMk id="5" creationId="{29CDDA7E-8C7E-A636-3E8E-C0C2FB1D30B0}"/>
          </ac:spMkLst>
        </pc:spChg>
        <pc:spChg chg="add mod">
          <ac:chgData name="Ari Guest" userId="635c85cf-07ff-42a2-ac36-424153b1d5e5" providerId="ADAL" clId="{A6212E37-97D4-4CC9-9E6B-C32E9CC3AA83}" dt="2026-04-22T14:30:50.969" v="1044" actId="1076"/>
          <ac:spMkLst>
            <pc:docMk/>
            <pc:sldMk cId="2196962839" sldId="262"/>
            <ac:spMk id="19" creationId="{226F9AAB-0A4A-7305-82E4-D8994CFC924E}"/>
          </ac:spMkLst>
        </pc:spChg>
        <pc:spChg chg="add mod">
          <ac:chgData name="Ari Guest" userId="635c85cf-07ff-42a2-ac36-424153b1d5e5" providerId="ADAL" clId="{A6212E37-97D4-4CC9-9E6B-C32E9CC3AA83}" dt="2026-04-22T14:58:59.524" v="1773" actId="20577"/>
          <ac:spMkLst>
            <pc:docMk/>
            <pc:sldMk cId="2196962839" sldId="262"/>
            <ac:spMk id="20" creationId="{BA215587-2AFB-C1E2-2392-100D0058DBE9}"/>
          </ac:spMkLst>
        </pc:spChg>
        <pc:spChg chg="mod">
          <ac:chgData name="Ari Guest" userId="635c85cf-07ff-42a2-ac36-424153b1d5e5" providerId="ADAL" clId="{A6212E37-97D4-4CC9-9E6B-C32E9CC3AA83}" dt="2026-04-22T14:50:48.301" v="1644" actId="1076"/>
          <ac:spMkLst>
            <pc:docMk/>
            <pc:sldMk cId="2196962839" sldId="262"/>
            <ac:spMk id="25" creationId="{92BC848F-39B2-307A-3DEB-618466F0D8A8}"/>
          </ac:spMkLst>
        </pc:spChg>
        <pc:spChg chg="mod">
          <ac:chgData name="Ari Guest" userId="635c85cf-07ff-42a2-ac36-424153b1d5e5" providerId="ADAL" clId="{A6212E37-97D4-4CC9-9E6B-C32E9CC3AA83}" dt="2026-05-06T16:18:26.731" v="11670" actId="20577"/>
          <ac:spMkLst>
            <pc:docMk/>
            <pc:sldMk cId="2196962839" sldId="262"/>
            <ac:spMk id="26" creationId="{714F212B-C3F6-633F-0AEB-2E11F3D53672}"/>
          </ac:spMkLst>
        </pc:spChg>
        <pc:grpChg chg="add mod">
          <ac:chgData name="Ari Guest" userId="635c85cf-07ff-42a2-ac36-424153b1d5e5" providerId="ADAL" clId="{A6212E37-97D4-4CC9-9E6B-C32E9CC3AA83}" dt="2026-04-22T14:38:25.925" v="1492" actId="14100"/>
          <ac:grpSpMkLst>
            <pc:docMk/>
            <pc:sldMk cId="2196962839" sldId="262"/>
            <ac:grpSpMk id="18" creationId="{631EAA64-8CA4-5522-9D29-0593DA4F9D50}"/>
          </ac:grpSpMkLst>
        </pc:grpChg>
        <pc:grpChg chg="add mod">
          <ac:chgData name="Ari Guest" userId="635c85cf-07ff-42a2-ac36-424153b1d5e5" providerId="ADAL" clId="{A6212E37-97D4-4CC9-9E6B-C32E9CC3AA83}" dt="2026-04-22T14:31:11.746" v="1047" actId="1076"/>
          <ac:grpSpMkLst>
            <pc:docMk/>
            <pc:sldMk cId="2196962839" sldId="262"/>
            <ac:grpSpMk id="21" creationId="{1390556E-AF24-2E3C-9DB1-CC60447151E9}"/>
          </ac:grpSpMkLst>
        </pc:grpChg>
        <pc:grpChg chg="add mod">
          <ac:chgData name="Ari Guest" userId="635c85cf-07ff-42a2-ac36-424153b1d5e5" providerId="ADAL" clId="{A6212E37-97D4-4CC9-9E6B-C32E9CC3AA83}" dt="2026-04-22T14:27:37.668" v="1020" actId="164"/>
          <ac:grpSpMkLst>
            <pc:docMk/>
            <pc:sldMk cId="2196962839" sldId="262"/>
            <ac:grpSpMk id="22" creationId="{9C0A6584-7CF8-E785-2F68-29F1ED5206DA}"/>
          </ac:grpSpMkLst>
        </pc:grpChg>
        <pc:grpChg chg="add mod">
          <ac:chgData name="Ari Guest" userId="635c85cf-07ff-42a2-ac36-424153b1d5e5" providerId="ADAL" clId="{A6212E37-97D4-4CC9-9E6B-C32E9CC3AA83}" dt="2026-04-22T14:51:10.307" v="1649" actId="1076"/>
          <ac:grpSpMkLst>
            <pc:docMk/>
            <pc:sldMk cId="2196962839" sldId="262"/>
            <ac:grpSpMk id="24" creationId="{05685BF2-3976-A7DD-C3E9-E578A631600B}"/>
          </ac:grpSpMkLst>
        </pc:grpChg>
        <pc:picChg chg="add mod modCrop">
          <ac:chgData name="Ari Guest" userId="635c85cf-07ff-42a2-ac36-424153b1d5e5" providerId="ADAL" clId="{A6212E37-97D4-4CC9-9E6B-C32E9CC3AA83}" dt="2026-04-22T14:07:48.059" v="791" actId="18131"/>
          <ac:picMkLst>
            <pc:docMk/>
            <pc:sldMk cId="2196962839" sldId="262"/>
            <ac:picMk id="3" creationId="{584A6C02-FDF1-EFEF-FC00-3A6EE668A982}"/>
          </ac:picMkLst>
        </pc:picChg>
        <pc:cxnChg chg="add mod">
          <ac:chgData name="Ari Guest" userId="635c85cf-07ff-42a2-ac36-424153b1d5e5" providerId="ADAL" clId="{A6212E37-97D4-4CC9-9E6B-C32E9CC3AA83}" dt="2026-04-22T14:53:22.725" v="1656" actId="208"/>
          <ac:cxnSpMkLst>
            <pc:docMk/>
            <pc:sldMk cId="2196962839" sldId="262"/>
            <ac:cxnSpMk id="13" creationId="{4EA700CF-160D-C1B5-BD9D-37501F1464D6}"/>
          </ac:cxnSpMkLst>
        </pc:cxnChg>
        <pc:cxnChg chg="add mod">
          <ac:chgData name="Ari Guest" userId="635c85cf-07ff-42a2-ac36-424153b1d5e5" providerId="ADAL" clId="{A6212E37-97D4-4CC9-9E6B-C32E9CC3AA83}" dt="2026-04-22T14:53:22.725" v="1656" actId="208"/>
          <ac:cxnSpMkLst>
            <pc:docMk/>
            <pc:sldMk cId="2196962839" sldId="262"/>
            <ac:cxnSpMk id="15" creationId="{9F1EA0E7-71D6-97B4-4900-C252180FB132}"/>
          </ac:cxnSpMkLst>
        </pc:cxnChg>
        <pc:cxnChg chg="add mod">
          <ac:chgData name="Ari Guest" userId="635c85cf-07ff-42a2-ac36-424153b1d5e5" providerId="ADAL" clId="{A6212E37-97D4-4CC9-9E6B-C32E9CC3AA83}" dt="2026-04-22T14:53:22.725" v="1656" actId="208"/>
          <ac:cxnSpMkLst>
            <pc:docMk/>
            <pc:sldMk cId="2196962839" sldId="262"/>
            <ac:cxnSpMk id="17" creationId="{04CE40C6-1725-3A71-4CA5-6170EFF24A64}"/>
          </ac:cxnSpMkLst>
        </pc:cxnChg>
      </pc:sldChg>
      <pc:sldChg chg="addSp delSp modSp new mod modTransition modAnim modNotesTx">
        <pc:chgData name="Ari Guest" userId="635c85cf-07ff-42a2-ac36-424153b1d5e5" providerId="ADAL" clId="{A6212E37-97D4-4CC9-9E6B-C32E9CC3AA83}" dt="2026-05-20T09:44:44.904" v="28051" actId="20577"/>
        <pc:sldMkLst>
          <pc:docMk/>
          <pc:sldMk cId="3248294745" sldId="263"/>
        </pc:sldMkLst>
        <pc:spChg chg="mod">
          <ac:chgData name="Ari Guest" userId="635c85cf-07ff-42a2-ac36-424153b1d5e5" providerId="ADAL" clId="{A6212E37-97D4-4CC9-9E6B-C32E9CC3AA83}" dt="2026-04-22T14:39:39.543" v="1498" actId="121"/>
          <ac:spMkLst>
            <pc:docMk/>
            <pc:sldMk cId="3248294745" sldId="263"/>
            <ac:spMk id="7" creationId="{AF15F955-1ECA-64B8-D664-8F0BFCD8F09A}"/>
          </ac:spMkLst>
        </pc:spChg>
        <pc:spChg chg="mod">
          <ac:chgData name="Ari Guest" userId="635c85cf-07ff-42a2-ac36-424153b1d5e5" providerId="ADAL" clId="{A6212E37-97D4-4CC9-9E6B-C32E9CC3AA83}" dt="2026-04-22T14:42:53.058" v="1587" actId="20577"/>
          <ac:spMkLst>
            <pc:docMk/>
            <pc:sldMk cId="3248294745" sldId="263"/>
            <ac:spMk id="8" creationId="{2E6124DA-7D37-A7B3-0AE3-2906DF3DFBA7}"/>
          </ac:spMkLst>
        </pc:spChg>
        <pc:spChg chg="mod">
          <ac:chgData name="Ari Guest" userId="635c85cf-07ff-42a2-ac36-424153b1d5e5" providerId="ADAL" clId="{A6212E37-97D4-4CC9-9E6B-C32E9CC3AA83}" dt="2026-04-22T14:39:39.543" v="1498" actId="121"/>
          <ac:spMkLst>
            <pc:docMk/>
            <pc:sldMk cId="3248294745" sldId="263"/>
            <ac:spMk id="10" creationId="{C6B12D28-41C9-8C0A-5053-D8F3FE6F143E}"/>
          </ac:spMkLst>
        </pc:spChg>
        <pc:spChg chg="mod">
          <ac:chgData name="Ari Guest" userId="635c85cf-07ff-42a2-ac36-424153b1d5e5" providerId="ADAL" clId="{A6212E37-97D4-4CC9-9E6B-C32E9CC3AA83}" dt="2026-04-22T15:00:08.121" v="1859" actId="113"/>
          <ac:spMkLst>
            <pc:docMk/>
            <pc:sldMk cId="3248294745" sldId="263"/>
            <ac:spMk id="11" creationId="{8300C57D-2E81-261D-75C6-9D32137EBBBF}"/>
          </ac:spMkLst>
        </pc:spChg>
        <pc:spChg chg="mod">
          <ac:chgData name="Ari Guest" userId="635c85cf-07ff-42a2-ac36-424153b1d5e5" providerId="ADAL" clId="{A6212E37-97D4-4CC9-9E6B-C32E9CC3AA83}" dt="2026-04-22T15:00:28.973" v="1862" actId="1076"/>
          <ac:spMkLst>
            <pc:docMk/>
            <pc:sldMk cId="3248294745" sldId="263"/>
            <ac:spMk id="13" creationId="{76BD02AF-B6F6-AE36-291F-17B12AA51A7A}"/>
          </ac:spMkLst>
        </pc:spChg>
        <pc:spChg chg="mod">
          <ac:chgData name="Ari Guest" userId="635c85cf-07ff-42a2-ac36-424153b1d5e5" providerId="ADAL" clId="{A6212E37-97D4-4CC9-9E6B-C32E9CC3AA83}" dt="2026-05-06T17:14:07.304" v="12340" actId="20577"/>
          <ac:spMkLst>
            <pc:docMk/>
            <pc:sldMk cId="3248294745" sldId="263"/>
            <ac:spMk id="14" creationId="{4D06E7BA-0B10-B019-8C63-31D72CA5C3BB}"/>
          </ac:spMkLst>
        </pc:spChg>
        <pc:grpChg chg="add mod">
          <ac:chgData name="Ari Guest" userId="635c85cf-07ff-42a2-ac36-424153b1d5e5" providerId="ADAL" clId="{A6212E37-97D4-4CC9-9E6B-C32E9CC3AA83}" dt="2026-04-22T14:51:30.633" v="1650" actId="1076"/>
          <ac:grpSpMkLst>
            <pc:docMk/>
            <pc:sldMk cId="3248294745" sldId="263"/>
            <ac:grpSpMk id="6" creationId="{0ED1420A-C21B-50C1-D230-55D2B0AC9814}"/>
          </ac:grpSpMkLst>
        </pc:grpChg>
        <pc:grpChg chg="add mod">
          <ac:chgData name="Ari Guest" userId="635c85cf-07ff-42a2-ac36-424153b1d5e5" providerId="ADAL" clId="{A6212E37-97D4-4CC9-9E6B-C32E9CC3AA83}" dt="2026-04-22T15:00:16.058" v="1860" actId="14100"/>
          <ac:grpSpMkLst>
            <pc:docMk/>
            <pc:sldMk cId="3248294745" sldId="263"/>
            <ac:grpSpMk id="9" creationId="{916D89A8-DFDB-317D-D440-614B8F719FB9}"/>
          </ac:grpSpMkLst>
        </pc:grpChg>
        <pc:grpChg chg="add mod">
          <ac:chgData name="Ari Guest" userId="635c85cf-07ff-42a2-ac36-424153b1d5e5" providerId="ADAL" clId="{A6212E37-97D4-4CC9-9E6B-C32E9CC3AA83}" dt="2026-04-22T14:51:30.633" v="1650" actId="1076"/>
          <ac:grpSpMkLst>
            <pc:docMk/>
            <pc:sldMk cId="3248294745" sldId="263"/>
            <ac:grpSpMk id="12" creationId="{4D25D335-8891-90BF-C7FA-B2643CC02F62}"/>
          </ac:grpSpMkLst>
        </pc:grpChg>
        <pc:grpChg chg="add mod">
          <ac:chgData name="Ari Guest" userId="635c85cf-07ff-42a2-ac36-424153b1d5e5" providerId="ADAL" clId="{A6212E37-97D4-4CC9-9E6B-C32E9CC3AA83}" dt="2026-04-22T14:48:45.085" v="1641" actId="1076"/>
          <ac:grpSpMkLst>
            <pc:docMk/>
            <pc:sldMk cId="3248294745" sldId="263"/>
            <ac:grpSpMk id="15" creationId="{F6A3ACF8-0A33-7AEC-8D8D-D349FE8206AF}"/>
          </ac:grpSpMkLst>
        </pc:grpChg>
        <pc:picChg chg="add mod modCrop">
          <ac:chgData name="Ari Guest" userId="635c85cf-07ff-42a2-ac36-424153b1d5e5" providerId="ADAL" clId="{A6212E37-97D4-4CC9-9E6B-C32E9CC3AA83}" dt="2026-04-22T14:40:11.514" v="1503" actId="732"/>
          <ac:picMkLst>
            <pc:docMk/>
            <pc:sldMk cId="3248294745" sldId="263"/>
            <ac:picMk id="5" creationId="{814E7CB1-A4AF-E692-5739-479779D81FE9}"/>
          </ac:picMkLst>
        </pc:picChg>
        <pc:cxnChg chg="mod">
          <ac:chgData name="Ari Guest" userId="635c85cf-07ff-42a2-ac36-424153b1d5e5" providerId="ADAL" clId="{A6212E37-97D4-4CC9-9E6B-C32E9CC3AA83}" dt="2026-04-22T14:53:33.403" v="1659" actId="208"/>
          <ac:cxnSpMkLst>
            <pc:docMk/>
            <pc:sldMk cId="3248294745" sldId="263"/>
            <ac:cxnSpMk id="16" creationId="{BE83EC23-019E-D508-8431-67D2DC1C469E}"/>
          </ac:cxnSpMkLst>
        </pc:cxnChg>
        <pc:cxnChg chg="mod">
          <ac:chgData name="Ari Guest" userId="635c85cf-07ff-42a2-ac36-424153b1d5e5" providerId="ADAL" clId="{A6212E37-97D4-4CC9-9E6B-C32E9CC3AA83}" dt="2026-04-22T14:53:33.403" v="1659" actId="208"/>
          <ac:cxnSpMkLst>
            <pc:docMk/>
            <pc:sldMk cId="3248294745" sldId="263"/>
            <ac:cxnSpMk id="17" creationId="{54AB9B23-F7C5-400F-B1AF-0D775E8F48BD}"/>
          </ac:cxnSpMkLst>
        </pc:cxnChg>
        <pc:cxnChg chg="mod">
          <ac:chgData name="Ari Guest" userId="635c85cf-07ff-42a2-ac36-424153b1d5e5" providerId="ADAL" clId="{A6212E37-97D4-4CC9-9E6B-C32E9CC3AA83}" dt="2026-04-22T14:53:33.403" v="1659" actId="208"/>
          <ac:cxnSpMkLst>
            <pc:docMk/>
            <pc:sldMk cId="3248294745" sldId="263"/>
            <ac:cxnSpMk id="18" creationId="{21B4C2E9-8D59-CCDD-DC9F-10AF5EA85107}"/>
          </ac:cxnSpMkLst>
        </pc:cxnChg>
      </pc:sldChg>
      <pc:sldChg chg="addSp delSp modSp new mod modTransition setBg delAnim modAnim modNotesTx">
        <pc:chgData name="Ari Guest" userId="635c85cf-07ff-42a2-ac36-424153b1d5e5" providerId="ADAL" clId="{A6212E37-97D4-4CC9-9E6B-C32E9CC3AA83}" dt="2026-05-20T09:45:50.731" v="28053" actId="20577"/>
        <pc:sldMkLst>
          <pc:docMk/>
          <pc:sldMk cId="1906347570" sldId="264"/>
        </pc:sldMkLst>
        <pc:spChg chg="mod">
          <ac:chgData name="Ari Guest" userId="635c85cf-07ff-42a2-ac36-424153b1d5e5" providerId="ADAL" clId="{A6212E37-97D4-4CC9-9E6B-C32E9CC3AA83}" dt="2026-04-22T15:13:37.441" v="1929"/>
          <ac:spMkLst>
            <pc:docMk/>
            <pc:sldMk cId="1906347570" sldId="264"/>
            <ac:spMk id="9" creationId="{F44567D1-2768-FEDF-8E1A-E577B7441E81}"/>
          </ac:spMkLst>
        </pc:spChg>
        <pc:spChg chg="mod">
          <ac:chgData name="Ari Guest" userId="635c85cf-07ff-42a2-ac36-424153b1d5e5" providerId="ADAL" clId="{A6212E37-97D4-4CC9-9E6B-C32E9CC3AA83}" dt="2026-04-22T15:30:27.354" v="2361" actId="1076"/>
          <ac:spMkLst>
            <pc:docMk/>
            <pc:sldMk cId="1906347570" sldId="264"/>
            <ac:spMk id="11" creationId="{CDF927BE-A354-159C-CD20-ECFE862641CC}"/>
          </ac:spMkLst>
        </pc:spChg>
        <pc:spChg chg="mod">
          <ac:chgData name="Ari Guest" userId="635c85cf-07ff-42a2-ac36-424153b1d5e5" providerId="ADAL" clId="{A6212E37-97D4-4CC9-9E6B-C32E9CC3AA83}" dt="2026-04-22T15:30:13.763" v="2359" actId="1076"/>
          <ac:spMkLst>
            <pc:docMk/>
            <pc:sldMk cId="1906347570" sldId="264"/>
            <ac:spMk id="13" creationId="{D5124FA4-85B0-0A80-050A-D21112279FBC}"/>
          </ac:spMkLst>
        </pc:spChg>
        <pc:spChg chg="mod">
          <ac:chgData name="Ari Guest" userId="635c85cf-07ff-42a2-ac36-424153b1d5e5" providerId="ADAL" clId="{A6212E37-97D4-4CC9-9E6B-C32E9CC3AA83}" dt="2026-04-22T15:30:23.837" v="2360" actId="1076"/>
          <ac:spMkLst>
            <pc:docMk/>
            <pc:sldMk cId="1906347570" sldId="264"/>
            <ac:spMk id="14" creationId="{C4734195-94C0-9C45-4944-B3A896BFD89D}"/>
          </ac:spMkLst>
        </pc:spChg>
        <pc:spChg chg="mod">
          <ac:chgData name="Ari Guest" userId="635c85cf-07ff-42a2-ac36-424153b1d5e5" providerId="ADAL" clId="{A6212E37-97D4-4CC9-9E6B-C32E9CC3AA83}" dt="2026-04-22T15:29:55.973" v="2355" actId="1076"/>
          <ac:spMkLst>
            <pc:docMk/>
            <pc:sldMk cId="1906347570" sldId="264"/>
            <ac:spMk id="33" creationId="{8C43F0D6-74E3-1670-EBCC-1521F4E32EBB}"/>
          </ac:spMkLst>
        </pc:spChg>
        <pc:spChg chg="mod">
          <ac:chgData name="Ari Guest" userId="635c85cf-07ff-42a2-ac36-424153b1d5e5" providerId="ADAL" clId="{A6212E37-97D4-4CC9-9E6B-C32E9CC3AA83}" dt="2026-04-22T15:33:28.345" v="2432" actId="14100"/>
          <ac:spMkLst>
            <pc:docMk/>
            <pc:sldMk cId="1906347570" sldId="264"/>
            <ac:spMk id="34" creationId="{F2DDB822-6047-9C9B-3524-05B82DB0ABBE}"/>
          </ac:spMkLst>
        </pc:spChg>
        <pc:grpChg chg="add mod">
          <ac:chgData name="Ari Guest" userId="635c85cf-07ff-42a2-ac36-424153b1d5e5" providerId="ADAL" clId="{A6212E37-97D4-4CC9-9E6B-C32E9CC3AA83}" dt="2026-04-22T15:17:02.733" v="1991" actId="1076"/>
          <ac:grpSpMkLst>
            <pc:docMk/>
            <pc:sldMk cId="1906347570" sldId="264"/>
            <ac:grpSpMk id="8" creationId="{B471DA02-7B0D-CCBF-EBA0-C46F2366068B}"/>
          </ac:grpSpMkLst>
        </pc:grpChg>
        <pc:grpChg chg="add mod">
          <ac:chgData name="Ari Guest" userId="635c85cf-07ff-42a2-ac36-424153b1d5e5" providerId="ADAL" clId="{A6212E37-97D4-4CC9-9E6B-C32E9CC3AA83}" dt="2026-04-22T15:29:45.037" v="2353" actId="1076"/>
          <ac:grpSpMkLst>
            <pc:docMk/>
            <pc:sldMk cId="1906347570" sldId="264"/>
            <ac:grpSpMk id="12" creationId="{B4CABEB4-23B8-F953-C1B1-AAF65E4B7221}"/>
          </ac:grpSpMkLst>
        </pc:grpChg>
        <pc:grpChg chg="add mod">
          <ac:chgData name="Ari Guest" userId="635c85cf-07ff-42a2-ac36-424153b1d5e5" providerId="ADAL" clId="{A6212E37-97D4-4CC9-9E6B-C32E9CC3AA83}" dt="2026-04-22T15:29:30.240" v="2351" actId="1076"/>
          <ac:grpSpMkLst>
            <pc:docMk/>
            <pc:sldMk cId="1906347570" sldId="264"/>
            <ac:grpSpMk id="32" creationId="{EAAB2DCD-C0FE-7B3D-E5EF-6FFD1EB5C28B}"/>
          </ac:grpSpMkLst>
        </pc:grpChg>
        <pc:picChg chg="add mod modCrop">
          <ac:chgData name="Ari Guest" userId="635c85cf-07ff-42a2-ac36-424153b1d5e5" providerId="ADAL" clId="{A6212E37-97D4-4CC9-9E6B-C32E9CC3AA83}" dt="2026-04-23T11:51:44.240" v="3430" actId="1076"/>
          <ac:picMkLst>
            <pc:docMk/>
            <pc:sldMk cId="1906347570" sldId="264"/>
            <ac:picMk id="7" creationId="{13880AF8-96EF-960F-0AEE-A1F1783121A6}"/>
          </ac:picMkLst>
        </pc:picChg>
      </pc:sldChg>
      <pc:sldChg chg="addSp delSp modSp new mod modNotesTx">
        <pc:chgData name="Ari Guest" userId="635c85cf-07ff-42a2-ac36-424153b1d5e5" providerId="ADAL" clId="{A6212E37-97D4-4CC9-9E6B-C32E9CC3AA83}" dt="2026-05-20T13:59:23.856" v="28483" actId="20577"/>
        <pc:sldMkLst>
          <pc:docMk/>
          <pc:sldMk cId="3267622355" sldId="266"/>
        </pc:sldMkLst>
        <pc:picChg chg="add mod">
          <ac:chgData name="Ari Guest" userId="635c85cf-07ff-42a2-ac36-424153b1d5e5" providerId="ADAL" clId="{A6212E37-97D4-4CC9-9E6B-C32E9CC3AA83}" dt="2026-04-22T16:05:23.303" v="2563" actId="14826"/>
          <ac:picMkLst>
            <pc:docMk/>
            <pc:sldMk cId="3267622355" sldId="266"/>
            <ac:picMk id="5" creationId="{2F815961-3762-57F7-06F2-67D5F415D14A}"/>
          </ac:picMkLst>
        </pc:picChg>
      </pc:sldChg>
      <pc:sldChg chg="addSp delSp modSp new mod modTransition delAnim modAnim modNotesTx">
        <pc:chgData name="Ari Guest" userId="635c85cf-07ff-42a2-ac36-424153b1d5e5" providerId="ADAL" clId="{A6212E37-97D4-4CC9-9E6B-C32E9CC3AA83}" dt="2026-05-19T20:26:49.898" v="26779" actId="20577"/>
        <pc:sldMkLst>
          <pc:docMk/>
          <pc:sldMk cId="2290859840" sldId="267"/>
        </pc:sldMkLst>
        <pc:picChg chg="add mod modCrop">
          <ac:chgData name="Ari Guest" userId="635c85cf-07ff-42a2-ac36-424153b1d5e5" providerId="ADAL" clId="{A6212E37-97D4-4CC9-9E6B-C32E9CC3AA83}" dt="2026-04-22T16:16:23.438" v="2895" actId="14100"/>
          <ac:picMkLst>
            <pc:docMk/>
            <pc:sldMk cId="2290859840" sldId="267"/>
            <ac:picMk id="5" creationId="{5857B04E-5D63-B83B-CB03-A4359F0332F3}"/>
          </ac:picMkLst>
        </pc:picChg>
      </pc:sldChg>
      <pc:sldChg chg="addSp delSp modSp new mod modTransition modNotesTx">
        <pc:chgData name="Ari Guest" userId="635c85cf-07ff-42a2-ac36-424153b1d5e5" providerId="ADAL" clId="{A6212E37-97D4-4CC9-9E6B-C32E9CC3AA83}" dt="2026-05-17T18:44:39.091" v="13197" actId="20577"/>
        <pc:sldMkLst>
          <pc:docMk/>
          <pc:sldMk cId="2762168724" sldId="269"/>
        </pc:sldMkLst>
        <pc:picChg chg="add mod">
          <ac:chgData name="Ari Guest" userId="635c85cf-07ff-42a2-ac36-424153b1d5e5" providerId="ADAL" clId="{A6212E37-97D4-4CC9-9E6B-C32E9CC3AA83}" dt="2026-04-22T16:41:34.181" v="3093" actId="27614"/>
          <ac:picMkLst>
            <pc:docMk/>
            <pc:sldMk cId="2762168724" sldId="269"/>
            <ac:picMk id="5" creationId="{EB86BFDB-E0FC-BD7D-7825-E968A35B2364}"/>
          </ac:picMkLst>
        </pc:picChg>
      </pc:sldChg>
      <pc:sldChg chg="addSp delSp modSp new del mod modTransition modNotesTx">
        <pc:chgData name="Ari Guest" userId="635c85cf-07ff-42a2-ac36-424153b1d5e5" providerId="ADAL" clId="{A6212E37-97D4-4CC9-9E6B-C32E9CC3AA83}" dt="2026-05-19T16:00:16.691" v="23007" actId="2696"/>
        <pc:sldMkLst>
          <pc:docMk/>
          <pc:sldMk cId="1851937671" sldId="270"/>
        </pc:sldMkLst>
      </pc:sldChg>
      <pc:sldChg chg="addSp delSp modSp new mod setBg modNotesTx">
        <pc:chgData name="Ari Guest" userId="635c85cf-07ff-42a2-ac36-424153b1d5e5" providerId="ADAL" clId="{A6212E37-97D4-4CC9-9E6B-C32E9CC3AA83}" dt="2026-05-19T17:11:44.184" v="23430" actId="1366"/>
        <pc:sldMkLst>
          <pc:docMk/>
          <pc:sldMk cId="701897761" sldId="271"/>
        </pc:sldMkLst>
        <pc:picChg chg="add mod modCrop">
          <ac:chgData name="Ari Guest" userId="635c85cf-07ff-42a2-ac36-424153b1d5e5" providerId="ADAL" clId="{A6212E37-97D4-4CC9-9E6B-C32E9CC3AA83}" dt="2026-05-19T17:11:44.184" v="23430" actId="1366"/>
          <ac:picMkLst>
            <pc:docMk/>
            <pc:sldMk cId="701897761" sldId="271"/>
            <ac:picMk id="3" creationId="{BC39EF83-86C2-98D4-4F2F-FA216B4D4765}"/>
          </ac:picMkLst>
        </pc:picChg>
      </pc:sldChg>
      <pc:sldChg chg="addSp delSp modSp new mod setBg delAnim modAnim modNotesTx">
        <pc:chgData name="Ari Guest" userId="635c85cf-07ff-42a2-ac36-424153b1d5e5" providerId="ADAL" clId="{A6212E37-97D4-4CC9-9E6B-C32E9CC3AA83}" dt="2026-05-18T13:33:24.072" v="15650" actId="20577"/>
        <pc:sldMkLst>
          <pc:docMk/>
          <pc:sldMk cId="2424338480" sldId="272"/>
        </pc:sldMkLst>
        <pc:spChg chg="mod">
          <ac:chgData name="Ari Guest" userId="635c85cf-07ff-42a2-ac36-424153b1d5e5" providerId="ADAL" clId="{A6212E37-97D4-4CC9-9E6B-C32E9CC3AA83}" dt="2026-05-06T17:06:40.598" v="12104"/>
          <ac:spMkLst>
            <pc:docMk/>
            <pc:sldMk cId="2424338480" sldId="272"/>
            <ac:spMk id="7" creationId="{BB484601-BC8A-31CC-C5F0-E04483E399C1}"/>
          </ac:spMkLst>
        </pc:spChg>
        <pc:spChg chg="mod">
          <ac:chgData name="Ari Guest" userId="635c85cf-07ff-42a2-ac36-424153b1d5e5" providerId="ADAL" clId="{A6212E37-97D4-4CC9-9E6B-C32E9CC3AA83}" dt="2026-05-06T17:09:17.628" v="12215" actId="20577"/>
          <ac:spMkLst>
            <pc:docMk/>
            <pc:sldMk cId="2424338480" sldId="272"/>
            <ac:spMk id="8" creationId="{CE0114A5-0166-00F5-00EC-6048F8F17D35}"/>
          </ac:spMkLst>
        </pc:spChg>
        <pc:spChg chg="mod">
          <ac:chgData name="Ari Guest" userId="635c85cf-07ff-42a2-ac36-424153b1d5e5" providerId="ADAL" clId="{A6212E37-97D4-4CC9-9E6B-C32E9CC3AA83}" dt="2026-05-06T17:06:22.890" v="12086"/>
          <ac:spMkLst>
            <pc:docMk/>
            <pc:sldMk cId="2424338480" sldId="272"/>
            <ac:spMk id="11" creationId="{21F9ADC3-638C-B442-A9FE-4EA597F216EA}"/>
          </ac:spMkLst>
        </pc:spChg>
        <pc:spChg chg="mod">
          <ac:chgData name="Ari Guest" userId="635c85cf-07ff-42a2-ac36-424153b1d5e5" providerId="ADAL" clId="{A6212E37-97D4-4CC9-9E6B-C32E9CC3AA83}" dt="2026-05-06T17:08:12.738" v="12176" actId="20577"/>
          <ac:spMkLst>
            <pc:docMk/>
            <pc:sldMk cId="2424338480" sldId="272"/>
            <ac:spMk id="12" creationId="{037EB522-B5D6-0DF3-A92D-65955D8CC99D}"/>
          </ac:spMkLst>
        </pc:spChg>
        <pc:grpChg chg="add mod">
          <ac:chgData name="Ari Guest" userId="635c85cf-07ff-42a2-ac36-424153b1d5e5" providerId="ADAL" clId="{A6212E37-97D4-4CC9-9E6B-C32E9CC3AA83}" dt="2026-05-06T17:06:40.598" v="12104"/>
          <ac:grpSpMkLst>
            <pc:docMk/>
            <pc:sldMk cId="2424338480" sldId="272"/>
            <ac:grpSpMk id="6" creationId="{D4F108A3-58F3-B6C5-27BA-0F118C9F6A41}"/>
          </ac:grpSpMkLst>
        </pc:grpChg>
        <pc:grpChg chg="add mod">
          <ac:chgData name="Ari Guest" userId="635c85cf-07ff-42a2-ac36-424153b1d5e5" providerId="ADAL" clId="{A6212E37-97D4-4CC9-9E6B-C32E9CC3AA83}" dt="2026-05-06T17:06:22.890" v="12086"/>
          <ac:grpSpMkLst>
            <pc:docMk/>
            <pc:sldMk cId="2424338480" sldId="272"/>
            <ac:grpSpMk id="9" creationId="{A48EFDBA-F64D-313F-1985-62DFE3D8EA88}"/>
          </ac:grpSpMkLst>
        </pc:grpChg>
        <pc:picChg chg="add mod modCrop">
          <ac:chgData name="Ari Guest" userId="635c85cf-07ff-42a2-ac36-424153b1d5e5" providerId="ADAL" clId="{A6212E37-97D4-4CC9-9E6B-C32E9CC3AA83}" dt="2026-05-06T17:13:00.177" v="12300"/>
          <ac:picMkLst>
            <pc:docMk/>
            <pc:sldMk cId="2424338480" sldId="272"/>
            <ac:picMk id="5" creationId="{A7334D25-631E-949A-A272-2DF5A25F4FDC}"/>
          </ac:picMkLst>
        </pc:picChg>
      </pc:sldChg>
      <pc:sldChg chg="addSp delSp modSp new add del mod setBg modNotesTx">
        <pc:chgData name="Ari Guest" userId="635c85cf-07ff-42a2-ac36-424153b1d5e5" providerId="ADAL" clId="{A6212E37-97D4-4CC9-9E6B-C32E9CC3AA83}" dt="2026-05-19T13:07:58.190" v="21804" actId="20577"/>
        <pc:sldMkLst>
          <pc:docMk/>
          <pc:sldMk cId="1719663207" sldId="273"/>
        </pc:sldMkLst>
        <pc:spChg chg="add">
          <ac:chgData name="Ari Guest" userId="635c85cf-07ff-42a2-ac36-424153b1d5e5" providerId="ADAL" clId="{A6212E37-97D4-4CC9-9E6B-C32E9CC3AA83}" dt="2026-05-17T18:48:17.977" v="13327" actId="26606"/>
          <ac:spMkLst>
            <pc:docMk/>
            <pc:sldMk cId="1719663207" sldId="273"/>
            <ac:spMk id="16" creationId="{42A4FC2C-047E-45A5-965D-8E1E3BF09BC6}"/>
          </ac:spMkLst>
        </pc:spChg>
        <pc:spChg chg="mod">
          <ac:chgData name="Ari Guest" userId="635c85cf-07ff-42a2-ac36-424153b1d5e5" providerId="ADAL" clId="{A6212E37-97D4-4CC9-9E6B-C32E9CC3AA83}" dt="2026-05-17T19:09:35.330" v="13525" actId="14100"/>
          <ac:spMkLst>
            <pc:docMk/>
            <pc:sldMk cId="1719663207" sldId="273"/>
            <ac:spMk id="20" creationId="{50B9B578-19D3-F751-2B54-15187B2F2136}"/>
          </ac:spMkLst>
        </pc:spChg>
        <pc:spChg chg="add mod">
          <ac:chgData name="Ari Guest" userId="635c85cf-07ff-42a2-ac36-424153b1d5e5" providerId="ADAL" clId="{A6212E37-97D4-4CC9-9E6B-C32E9CC3AA83}" dt="2026-05-17T19:10:09.172" v="13587" actId="20577"/>
          <ac:spMkLst>
            <pc:docMk/>
            <pc:sldMk cId="1719663207" sldId="273"/>
            <ac:spMk id="22" creationId="{6D98AA08-EC7F-135C-2C09-545B8AF36B1F}"/>
          </ac:spMkLst>
        </pc:spChg>
        <pc:grpChg chg="add mod">
          <ac:chgData name="Ari Guest" userId="635c85cf-07ff-42a2-ac36-424153b1d5e5" providerId="ADAL" clId="{A6212E37-97D4-4CC9-9E6B-C32E9CC3AA83}" dt="2026-05-17T19:11:13.562" v="13588" actId="14100"/>
          <ac:grpSpMkLst>
            <pc:docMk/>
            <pc:sldMk cId="1719663207" sldId="273"/>
            <ac:grpSpMk id="19" creationId="{DA850C85-8D05-6B30-80E9-E68383DB2533}"/>
          </ac:grpSpMkLst>
        </pc:grpChg>
        <pc:picChg chg="add mod">
          <ac:chgData name="Ari Guest" userId="635c85cf-07ff-42a2-ac36-424153b1d5e5" providerId="ADAL" clId="{A6212E37-97D4-4CC9-9E6B-C32E9CC3AA83}" dt="2026-05-17T19:37:02.950" v="14467" actId="14826"/>
          <ac:picMkLst>
            <pc:docMk/>
            <pc:sldMk cId="1719663207" sldId="273"/>
            <ac:picMk id="15" creationId="{1AC1E0FD-C042-0054-B634-F1EEC2F012D6}"/>
          </ac:picMkLst>
        </pc:picChg>
      </pc:sldChg>
      <pc:sldChg chg="addSp delSp modSp new mod delAnim modAnim modNotesTx">
        <pc:chgData name="Ari Guest" userId="635c85cf-07ff-42a2-ac36-424153b1d5e5" providerId="ADAL" clId="{A6212E37-97D4-4CC9-9E6B-C32E9CC3AA83}" dt="2026-05-19T18:18:37.405" v="24778" actId="1076"/>
        <pc:sldMkLst>
          <pc:docMk/>
          <pc:sldMk cId="4172998912" sldId="274"/>
        </pc:sldMkLst>
        <pc:spChg chg="add del mod">
          <ac:chgData name="Ari Guest" userId="635c85cf-07ff-42a2-ac36-424153b1d5e5" providerId="ADAL" clId="{A6212E37-97D4-4CC9-9E6B-C32E9CC3AA83}" dt="2026-05-19T13:29:53.356" v="22028" actId="478"/>
          <ac:spMkLst>
            <pc:docMk/>
            <pc:sldMk cId="4172998912" sldId="274"/>
            <ac:spMk id="2" creationId="{EAC47283-DA3D-8463-9224-0EFA22D3FEB1}"/>
          </ac:spMkLst>
        </pc:spChg>
        <pc:spChg chg="add del mod">
          <ac:chgData name="Ari Guest" userId="635c85cf-07ff-42a2-ac36-424153b1d5e5" providerId="ADAL" clId="{A6212E37-97D4-4CC9-9E6B-C32E9CC3AA83}" dt="2026-05-19T18:18:33.823" v="24777" actId="478"/>
          <ac:spMkLst>
            <pc:docMk/>
            <pc:sldMk cId="4172998912" sldId="274"/>
            <ac:spMk id="4" creationId="{61BDE90B-C164-7498-06AF-3D09C5E514C4}"/>
          </ac:spMkLst>
        </pc:spChg>
        <pc:spChg chg="add mod">
          <ac:chgData name="Ari Guest" userId="635c85cf-07ff-42a2-ac36-424153b1d5e5" providerId="ADAL" clId="{A6212E37-97D4-4CC9-9E6B-C32E9CC3AA83}" dt="2026-05-19T18:18:37.405" v="24778" actId="1076"/>
          <ac:spMkLst>
            <pc:docMk/>
            <pc:sldMk cId="4172998912" sldId="274"/>
            <ac:spMk id="5" creationId="{9B22B7A7-0931-A679-FCBD-410BF35EB5B5}"/>
          </ac:spMkLst>
        </pc:spChg>
        <pc:spChg chg="add mod ord">
          <ac:chgData name="Ari Guest" userId="635c85cf-07ff-42a2-ac36-424153b1d5e5" providerId="ADAL" clId="{A6212E37-97D4-4CC9-9E6B-C32E9CC3AA83}" dt="2026-05-19T18:18:23.054" v="24774" actId="167"/>
          <ac:spMkLst>
            <pc:docMk/>
            <pc:sldMk cId="4172998912" sldId="274"/>
            <ac:spMk id="6" creationId="{58312C11-627D-FB55-FD6D-BABA236E7D71}"/>
          </ac:spMkLst>
        </pc:spChg>
        <pc:picChg chg="add mod ord modCrop">
          <ac:chgData name="Ari Guest" userId="635c85cf-07ff-42a2-ac36-424153b1d5e5" providerId="ADAL" clId="{A6212E37-97D4-4CC9-9E6B-C32E9CC3AA83}" dt="2026-05-19T18:18:26.032" v="24775" actId="167"/>
          <ac:picMkLst>
            <pc:docMk/>
            <pc:sldMk cId="4172998912" sldId="274"/>
            <ac:picMk id="3" creationId="{5E822045-25A5-942A-8BBF-4D632B714687}"/>
          </ac:picMkLst>
        </pc:picChg>
      </pc:sldChg>
      <pc:sldChg chg="addSp delSp modSp new mod modNotesTx">
        <pc:chgData name="Ari Guest" userId="635c85cf-07ff-42a2-ac36-424153b1d5e5" providerId="ADAL" clId="{A6212E37-97D4-4CC9-9E6B-C32E9CC3AA83}" dt="2026-05-20T09:41:16.886" v="28049" actId="5793"/>
        <pc:sldMkLst>
          <pc:docMk/>
          <pc:sldMk cId="3014842667" sldId="277"/>
        </pc:sldMkLst>
        <pc:spChg chg="add mod">
          <ac:chgData name="Ari Guest" userId="635c85cf-07ff-42a2-ac36-424153b1d5e5" providerId="ADAL" clId="{A6212E37-97D4-4CC9-9E6B-C32E9CC3AA83}" dt="2026-05-18T13:38:25.528" v="15686"/>
          <ac:spMkLst>
            <pc:docMk/>
            <pc:sldMk cId="3014842667" sldId="277"/>
            <ac:spMk id="6" creationId="{7372837E-656F-02B2-3DD7-9F8DE6941562}"/>
          </ac:spMkLst>
        </pc:spChg>
        <pc:spChg chg="mod topLvl">
          <ac:chgData name="Ari Guest" userId="635c85cf-07ff-42a2-ac36-424153b1d5e5" providerId="ADAL" clId="{A6212E37-97D4-4CC9-9E6B-C32E9CC3AA83}" dt="2026-05-19T12:52:47.560" v="20945" actId="478"/>
          <ac:spMkLst>
            <pc:docMk/>
            <pc:sldMk cId="3014842667" sldId="277"/>
            <ac:spMk id="8" creationId="{0F199F4E-16D5-A2F5-CBE8-3543E574A3DB}"/>
          </ac:spMkLst>
        </pc:spChg>
        <pc:spChg chg="del mod topLvl">
          <ac:chgData name="Ari Guest" userId="635c85cf-07ff-42a2-ac36-424153b1d5e5" providerId="ADAL" clId="{A6212E37-97D4-4CC9-9E6B-C32E9CC3AA83}" dt="2026-05-19T12:52:47.560" v="20945" actId="478"/>
          <ac:spMkLst>
            <pc:docMk/>
            <pc:sldMk cId="3014842667" sldId="277"/>
            <ac:spMk id="9" creationId="{641303F8-9E4E-6005-4A29-5CA22E0808B1}"/>
          </ac:spMkLst>
        </pc:spChg>
        <pc:spChg chg="add mod">
          <ac:chgData name="Ari Guest" userId="635c85cf-07ff-42a2-ac36-424153b1d5e5" providerId="ADAL" clId="{A6212E37-97D4-4CC9-9E6B-C32E9CC3AA83}" dt="2026-05-19T17:55:10.869" v="23772" actId="20577"/>
          <ac:spMkLst>
            <pc:docMk/>
            <pc:sldMk cId="3014842667" sldId="277"/>
            <ac:spMk id="11" creationId="{C76EEB32-2B96-468D-EF8F-E92656EE1E21}"/>
          </ac:spMkLst>
        </pc:spChg>
        <pc:grpChg chg="add del mod">
          <ac:chgData name="Ari Guest" userId="635c85cf-07ff-42a2-ac36-424153b1d5e5" providerId="ADAL" clId="{A6212E37-97D4-4CC9-9E6B-C32E9CC3AA83}" dt="2026-05-19T12:52:47.560" v="20945" actId="478"/>
          <ac:grpSpMkLst>
            <pc:docMk/>
            <pc:sldMk cId="3014842667" sldId="277"/>
            <ac:grpSpMk id="7" creationId="{0A800B2B-3724-5B76-CCE0-C3CAA0132D77}"/>
          </ac:grpSpMkLst>
        </pc:grpChg>
        <pc:picChg chg="add mod">
          <ac:chgData name="Ari Guest" userId="635c85cf-07ff-42a2-ac36-424153b1d5e5" providerId="ADAL" clId="{A6212E37-97D4-4CC9-9E6B-C32E9CC3AA83}" dt="2026-05-19T12:59:53.941" v="21155" actId="1076"/>
          <ac:picMkLst>
            <pc:docMk/>
            <pc:sldMk cId="3014842667" sldId="277"/>
            <ac:picMk id="5" creationId="{7B38257F-65E0-0BB5-60E6-4F2DBB9A34BB}"/>
          </ac:picMkLst>
        </pc:picChg>
      </pc:sldChg>
      <pc:sldChg chg="addSp delSp modSp add mod modTransition delAnim modAnim modNotesTx">
        <pc:chgData name="Ari Guest" userId="635c85cf-07ff-42a2-ac36-424153b1d5e5" providerId="ADAL" clId="{A6212E37-97D4-4CC9-9E6B-C32E9CC3AA83}" dt="2026-05-20T10:21:45.505" v="28388"/>
        <pc:sldMkLst>
          <pc:docMk/>
          <pc:sldMk cId="1925832852" sldId="278"/>
        </pc:sldMkLst>
        <pc:spChg chg="add mod">
          <ac:chgData name="Ari Guest" userId="635c85cf-07ff-42a2-ac36-424153b1d5e5" providerId="ADAL" clId="{A6212E37-97D4-4CC9-9E6B-C32E9CC3AA83}" dt="2026-05-18T14:00:29.165" v="16127" actId="1076"/>
          <ac:spMkLst>
            <pc:docMk/>
            <pc:sldMk cId="1925832852" sldId="278"/>
            <ac:spMk id="12" creationId="{754F5CB2-0889-937D-6BC0-FA83BCC576ED}"/>
          </ac:spMkLst>
        </pc:spChg>
        <pc:spChg chg="add mod">
          <ac:chgData name="Ari Guest" userId="635c85cf-07ff-42a2-ac36-424153b1d5e5" providerId="ADAL" clId="{A6212E37-97D4-4CC9-9E6B-C32E9CC3AA83}" dt="2026-05-18T13:49:32.453" v="15924" actId="14100"/>
          <ac:spMkLst>
            <pc:docMk/>
            <pc:sldMk cId="1925832852" sldId="278"/>
            <ac:spMk id="14" creationId="{74B0A494-C4DA-6BD7-B150-7D5FC45958E7}"/>
          </ac:spMkLst>
        </pc:spChg>
        <pc:spChg chg="add mod">
          <ac:chgData name="Ari Guest" userId="635c85cf-07ff-42a2-ac36-424153b1d5e5" providerId="ADAL" clId="{A6212E37-97D4-4CC9-9E6B-C32E9CC3AA83}" dt="2026-05-18T13:47:44.671" v="15903" actId="2085"/>
          <ac:spMkLst>
            <pc:docMk/>
            <pc:sldMk cId="1925832852" sldId="278"/>
            <ac:spMk id="15" creationId="{A36368BD-5C75-1546-C5D3-DDDB44C29D92}"/>
          </ac:spMkLst>
        </pc:spChg>
        <pc:spChg chg="add mod">
          <ac:chgData name="Ari Guest" userId="635c85cf-07ff-42a2-ac36-424153b1d5e5" providerId="ADAL" clId="{A6212E37-97D4-4CC9-9E6B-C32E9CC3AA83}" dt="2026-05-18T13:48:47.475" v="15917" actId="14100"/>
          <ac:spMkLst>
            <pc:docMk/>
            <pc:sldMk cId="1925832852" sldId="278"/>
            <ac:spMk id="17" creationId="{6853B4B1-C2BC-39C6-25A4-EC6BD95C9BA6}"/>
          </ac:spMkLst>
        </pc:spChg>
        <pc:spChg chg="add mod">
          <ac:chgData name="Ari Guest" userId="635c85cf-07ff-42a2-ac36-424153b1d5e5" providerId="ADAL" clId="{A6212E37-97D4-4CC9-9E6B-C32E9CC3AA83}" dt="2026-05-18T13:48:50.699" v="15918" actId="14100"/>
          <ac:spMkLst>
            <pc:docMk/>
            <pc:sldMk cId="1925832852" sldId="278"/>
            <ac:spMk id="18" creationId="{CA77B223-23A9-EFD7-45E2-F62A96D6C550}"/>
          </ac:spMkLst>
        </pc:spChg>
        <pc:spChg chg="mod topLvl">
          <ac:chgData name="Ari Guest" userId="635c85cf-07ff-42a2-ac36-424153b1d5e5" providerId="ADAL" clId="{A6212E37-97D4-4CC9-9E6B-C32E9CC3AA83}" dt="2026-05-18T14:33:15.603" v="16843" actId="164"/>
          <ac:spMkLst>
            <pc:docMk/>
            <pc:sldMk cId="1925832852" sldId="278"/>
            <ac:spMk id="20" creationId="{1233D04B-9212-D4B9-6BE2-CB8378E6D8CA}"/>
          </ac:spMkLst>
        </pc:spChg>
        <pc:spChg chg="add mod">
          <ac:chgData name="Ari Guest" userId="635c85cf-07ff-42a2-ac36-424153b1d5e5" providerId="ADAL" clId="{A6212E37-97D4-4CC9-9E6B-C32E9CC3AA83}" dt="2026-05-18T13:49:05.356" v="15923" actId="14100"/>
          <ac:spMkLst>
            <pc:docMk/>
            <pc:sldMk cId="1925832852" sldId="278"/>
            <ac:spMk id="21" creationId="{9FD7C16A-91DD-ECA0-5924-619D1538FBE4}"/>
          </ac:spMkLst>
        </pc:spChg>
        <pc:spChg chg="mod topLvl">
          <ac:chgData name="Ari Guest" userId="635c85cf-07ff-42a2-ac36-424153b1d5e5" providerId="ADAL" clId="{A6212E37-97D4-4CC9-9E6B-C32E9CC3AA83}" dt="2026-05-19T11:52:08.564" v="18709" actId="20577"/>
          <ac:spMkLst>
            <pc:docMk/>
            <pc:sldMk cId="1925832852" sldId="278"/>
            <ac:spMk id="22" creationId="{0AFAC23C-B5B5-32A8-E8AF-56E9451FBAB8}"/>
          </ac:spMkLst>
        </pc:spChg>
        <pc:spChg chg="add mod">
          <ac:chgData name="Ari Guest" userId="635c85cf-07ff-42a2-ac36-424153b1d5e5" providerId="ADAL" clId="{A6212E37-97D4-4CC9-9E6B-C32E9CC3AA83}" dt="2026-05-18T13:49:51.902" v="15928" actId="1076"/>
          <ac:spMkLst>
            <pc:docMk/>
            <pc:sldMk cId="1925832852" sldId="278"/>
            <ac:spMk id="23" creationId="{C87A338E-C3EA-EED1-EEB7-A3C5694EFB3C}"/>
          </ac:spMkLst>
        </pc:spChg>
        <pc:spChg chg="add mod">
          <ac:chgData name="Ari Guest" userId="635c85cf-07ff-42a2-ac36-424153b1d5e5" providerId="ADAL" clId="{A6212E37-97D4-4CC9-9E6B-C32E9CC3AA83}" dt="2026-05-18T13:50:51.223" v="15941" actId="1076"/>
          <ac:spMkLst>
            <pc:docMk/>
            <pc:sldMk cId="1925832852" sldId="278"/>
            <ac:spMk id="24" creationId="{15D1487D-5401-1964-5FDB-B87BA46E7503}"/>
          </ac:spMkLst>
        </pc:spChg>
        <pc:spChg chg="add mod">
          <ac:chgData name="Ari Guest" userId="635c85cf-07ff-42a2-ac36-424153b1d5e5" providerId="ADAL" clId="{A6212E37-97D4-4CC9-9E6B-C32E9CC3AA83}" dt="2026-05-18T13:51:02.925" v="15944" actId="1076"/>
          <ac:spMkLst>
            <pc:docMk/>
            <pc:sldMk cId="1925832852" sldId="278"/>
            <ac:spMk id="25" creationId="{05FB0E1C-88A6-8D54-74F2-FF31B90F7A02}"/>
          </ac:spMkLst>
        </pc:spChg>
        <pc:spChg chg="add mod">
          <ac:chgData name="Ari Guest" userId="635c85cf-07ff-42a2-ac36-424153b1d5e5" providerId="ADAL" clId="{A6212E37-97D4-4CC9-9E6B-C32E9CC3AA83}" dt="2026-05-18T14:18:15.222" v="16434" actId="1036"/>
          <ac:spMkLst>
            <pc:docMk/>
            <pc:sldMk cId="1925832852" sldId="278"/>
            <ac:spMk id="27" creationId="{B4F019BA-D5E7-611D-C1B2-C9BDC1BFC04D}"/>
          </ac:spMkLst>
        </pc:spChg>
        <pc:spChg chg="add mod ord">
          <ac:chgData name="Ari Guest" userId="635c85cf-07ff-42a2-ac36-424153b1d5e5" providerId="ADAL" clId="{A6212E37-97D4-4CC9-9E6B-C32E9CC3AA83}" dt="2026-05-19T17:16:20.357" v="23473" actId="1076"/>
          <ac:spMkLst>
            <pc:docMk/>
            <pc:sldMk cId="1925832852" sldId="278"/>
            <ac:spMk id="35" creationId="{16E93B5F-E915-7A9E-73AD-1D8AD6E57039}"/>
          </ac:spMkLst>
        </pc:spChg>
        <pc:spChg chg="add mod">
          <ac:chgData name="Ari Guest" userId="635c85cf-07ff-42a2-ac36-424153b1d5e5" providerId="ADAL" clId="{A6212E37-97D4-4CC9-9E6B-C32E9CC3AA83}" dt="2026-05-18T14:23:29.211" v="16499"/>
          <ac:spMkLst>
            <pc:docMk/>
            <pc:sldMk cId="1925832852" sldId="278"/>
            <ac:spMk id="36" creationId="{7072E05E-F25E-0CD9-3C43-0BBB3A30764B}"/>
          </ac:spMkLst>
        </pc:spChg>
        <pc:spChg chg="add mod topLvl">
          <ac:chgData name="Ari Guest" userId="635c85cf-07ff-42a2-ac36-424153b1d5e5" providerId="ADAL" clId="{A6212E37-97D4-4CC9-9E6B-C32E9CC3AA83}" dt="2026-05-18T14:33:12.822" v="16842" actId="164"/>
          <ac:spMkLst>
            <pc:docMk/>
            <pc:sldMk cId="1925832852" sldId="278"/>
            <ac:spMk id="40" creationId="{2D0ADDE9-544A-7FAE-8398-833533C996D7}"/>
          </ac:spMkLst>
        </pc:spChg>
        <pc:spChg chg="add mod topLvl">
          <ac:chgData name="Ari Guest" userId="635c85cf-07ff-42a2-ac36-424153b1d5e5" providerId="ADAL" clId="{A6212E37-97D4-4CC9-9E6B-C32E9CC3AA83}" dt="2026-05-19T17:17:02.452" v="23481" actId="113"/>
          <ac:spMkLst>
            <pc:docMk/>
            <pc:sldMk cId="1925832852" sldId="278"/>
            <ac:spMk id="41" creationId="{BE249CFC-622D-88DE-32C7-F11F931AD60A}"/>
          </ac:spMkLst>
        </pc:spChg>
        <pc:spChg chg="del mod topLvl">
          <ac:chgData name="Ari Guest" userId="635c85cf-07ff-42a2-ac36-424153b1d5e5" providerId="ADAL" clId="{A6212E37-97D4-4CC9-9E6B-C32E9CC3AA83}" dt="2026-05-19T11:57:13.294" v="18994" actId="478"/>
          <ac:spMkLst>
            <pc:docMk/>
            <pc:sldMk cId="1925832852" sldId="278"/>
            <ac:spMk id="52" creationId="{9DFCF2C0-E0EF-3313-E34A-10E880AA1B9C}"/>
          </ac:spMkLst>
        </pc:spChg>
        <pc:spChg chg="del mod topLvl">
          <ac:chgData name="Ari Guest" userId="635c85cf-07ff-42a2-ac36-424153b1d5e5" providerId="ADAL" clId="{A6212E37-97D4-4CC9-9E6B-C32E9CC3AA83}" dt="2026-05-19T11:56:47.663" v="18989" actId="478"/>
          <ac:spMkLst>
            <pc:docMk/>
            <pc:sldMk cId="1925832852" sldId="278"/>
            <ac:spMk id="53" creationId="{A9DA2DD3-A441-828A-2B89-5267D0BEA1FE}"/>
          </ac:spMkLst>
        </pc:spChg>
        <pc:spChg chg="add del mod">
          <ac:chgData name="Ari Guest" userId="635c85cf-07ff-42a2-ac36-424153b1d5e5" providerId="ADAL" clId="{A6212E37-97D4-4CC9-9E6B-C32E9CC3AA83}" dt="2026-05-20T09:52:26.581" v="28056" actId="478"/>
          <ac:spMkLst>
            <pc:docMk/>
            <pc:sldMk cId="1925832852" sldId="278"/>
            <ac:spMk id="115" creationId="{84AF5303-4BEF-0BD1-CCD9-925D9C4DA6D3}"/>
          </ac:spMkLst>
        </pc:spChg>
        <pc:grpChg chg="add mod">
          <ac:chgData name="Ari Guest" userId="635c85cf-07ff-42a2-ac36-424153b1d5e5" providerId="ADAL" clId="{A6212E37-97D4-4CC9-9E6B-C32E9CC3AA83}" dt="2026-05-18T14:33:12.822" v="16842" actId="164"/>
          <ac:grpSpMkLst>
            <pc:docMk/>
            <pc:sldMk cId="1925832852" sldId="278"/>
            <ac:grpSpMk id="42" creationId="{0C024661-0FEF-A4E1-8953-59BD50B5E60C}"/>
          </ac:grpSpMkLst>
        </pc:grpChg>
        <pc:grpChg chg="add mod">
          <ac:chgData name="Ari Guest" userId="635c85cf-07ff-42a2-ac36-424153b1d5e5" providerId="ADAL" clId="{A6212E37-97D4-4CC9-9E6B-C32E9CC3AA83}" dt="2026-05-18T14:33:15.603" v="16843" actId="164"/>
          <ac:grpSpMkLst>
            <pc:docMk/>
            <pc:sldMk cId="1925832852" sldId="278"/>
            <ac:grpSpMk id="43" creationId="{17E98F3D-CA9D-D72C-60C5-2CC79199AC34}"/>
          </ac:grpSpMkLst>
        </pc:grpChg>
        <pc:grpChg chg="add del mod">
          <ac:chgData name="Ari Guest" userId="635c85cf-07ff-42a2-ac36-424153b1d5e5" providerId="ADAL" clId="{A6212E37-97D4-4CC9-9E6B-C32E9CC3AA83}" dt="2026-05-19T11:56:47.663" v="18989" actId="478"/>
          <ac:grpSpMkLst>
            <pc:docMk/>
            <pc:sldMk cId="1925832852" sldId="278"/>
            <ac:grpSpMk id="51" creationId="{1AE464C4-473D-5CE2-DF72-412FB134330B}"/>
          </ac:grpSpMkLst>
        </pc:grpChg>
        <pc:grpChg chg="add del mod">
          <ac:chgData name="Ari Guest" userId="635c85cf-07ff-42a2-ac36-424153b1d5e5" providerId="ADAL" clId="{A6212E37-97D4-4CC9-9E6B-C32E9CC3AA83}" dt="2026-05-19T12:05:56.141" v="19116" actId="478"/>
          <ac:grpSpMkLst>
            <pc:docMk/>
            <pc:sldMk cId="1925832852" sldId="278"/>
            <ac:grpSpMk id="85" creationId="{76FDDBBD-8CDA-AB68-C884-9F7DDA6FF819}"/>
          </ac:grpSpMkLst>
        </pc:grpChg>
        <pc:grpChg chg="add del mod">
          <ac:chgData name="Ari Guest" userId="635c85cf-07ff-42a2-ac36-424153b1d5e5" providerId="ADAL" clId="{A6212E37-97D4-4CC9-9E6B-C32E9CC3AA83}" dt="2026-05-19T12:05:56.728" v="19117" actId="478"/>
          <ac:grpSpMkLst>
            <pc:docMk/>
            <pc:sldMk cId="1925832852" sldId="278"/>
            <ac:grpSpMk id="86" creationId="{9AD3A565-236A-0465-8A91-8BC69D3B3B4F}"/>
          </ac:grpSpMkLst>
        </pc:grpChg>
        <pc:grpChg chg="add del mod">
          <ac:chgData name="Ari Guest" userId="635c85cf-07ff-42a2-ac36-424153b1d5e5" providerId="ADAL" clId="{A6212E37-97D4-4CC9-9E6B-C32E9CC3AA83}" dt="2026-05-19T12:05:55.495" v="19115" actId="478"/>
          <ac:grpSpMkLst>
            <pc:docMk/>
            <pc:sldMk cId="1925832852" sldId="278"/>
            <ac:grpSpMk id="87" creationId="{EEF44F6E-62C6-0950-58E9-FAC47F2A731D}"/>
          </ac:grpSpMkLst>
        </pc:grpChg>
        <pc:grpChg chg="add del mod">
          <ac:chgData name="Ari Guest" userId="635c85cf-07ff-42a2-ac36-424153b1d5e5" providerId="ADAL" clId="{A6212E37-97D4-4CC9-9E6B-C32E9CC3AA83}" dt="2026-05-19T12:05:57.315" v="19118" actId="478"/>
          <ac:grpSpMkLst>
            <pc:docMk/>
            <pc:sldMk cId="1925832852" sldId="278"/>
            <ac:grpSpMk id="88" creationId="{E63CD549-A6BF-D25C-68DF-8AF236ECE2ED}"/>
          </ac:grpSpMkLst>
        </pc:grpChg>
        <pc:grpChg chg="add del mod">
          <ac:chgData name="Ari Guest" userId="635c85cf-07ff-42a2-ac36-424153b1d5e5" providerId="ADAL" clId="{A6212E37-97D4-4CC9-9E6B-C32E9CC3AA83}" dt="2026-05-19T12:05:57.759" v="19119" actId="478"/>
          <ac:grpSpMkLst>
            <pc:docMk/>
            <pc:sldMk cId="1925832852" sldId="278"/>
            <ac:grpSpMk id="89" creationId="{91A221B1-31AE-C72D-3C60-60EA47A373E9}"/>
          </ac:grpSpMkLst>
        </pc:grpChg>
        <pc:grpChg chg="add mod">
          <ac:chgData name="Ari Guest" userId="635c85cf-07ff-42a2-ac36-424153b1d5e5" providerId="ADAL" clId="{A6212E37-97D4-4CC9-9E6B-C32E9CC3AA83}" dt="2026-05-19T12:05:04.375" v="19104" actId="571"/>
          <ac:grpSpMkLst>
            <pc:docMk/>
            <pc:sldMk cId="1925832852" sldId="278"/>
            <ac:grpSpMk id="90" creationId="{B2E21E22-A2EF-1D18-1ABE-66DE1F902271}"/>
          </ac:grpSpMkLst>
        </pc:grpChg>
        <pc:grpChg chg="mod ord">
          <ac:chgData name="Ari Guest" userId="635c85cf-07ff-42a2-ac36-424153b1d5e5" providerId="ADAL" clId="{A6212E37-97D4-4CC9-9E6B-C32E9CC3AA83}" dt="2026-05-19T17:26:04.358" v="23541" actId="167"/>
          <ac:grpSpMkLst>
            <pc:docMk/>
            <pc:sldMk cId="1925832852" sldId="278"/>
            <ac:grpSpMk id="116" creationId="{82D7C297-0915-ADC5-968A-5E7E7E4CC954}"/>
          </ac:grpSpMkLst>
        </pc:grpChg>
        <pc:grpChg chg="mod ord">
          <ac:chgData name="Ari Guest" userId="635c85cf-07ff-42a2-ac36-424153b1d5e5" providerId="ADAL" clId="{A6212E37-97D4-4CC9-9E6B-C32E9CC3AA83}" dt="2026-05-19T17:26:04.358" v="23541" actId="167"/>
          <ac:grpSpMkLst>
            <pc:docMk/>
            <pc:sldMk cId="1925832852" sldId="278"/>
            <ac:grpSpMk id="120" creationId="{4E4D4EAC-B7ED-2D7C-77BC-6258B1A7B0CA}"/>
          </ac:grpSpMkLst>
        </pc:grpChg>
        <pc:grpChg chg="add mod ord">
          <ac:chgData name="Ari Guest" userId="635c85cf-07ff-42a2-ac36-424153b1d5e5" providerId="ADAL" clId="{A6212E37-97D4-4CC9-9E6B-C32E9CC3AA83}" dt="2026-05-19T17:26:04.358" v="23541" actId="167"/>
          <ac:grpSpMkLst>
            <pc:docMk/>
            <pc:sldMk cId="1925832852" sldId="278"/>
            <ac:grpSpMk id="124" creationId="{2B6A0F92-57A7-A3B0-412C-454D03877691}"/>
          </ac:grpSpMkLst>
        </pc:grpChg>
        <pc:picChg chg="add mod">
          <ac:chgData name="Ari Guest" userId="635c85cf-07ff-42a2-ac36-424153b1d5e5" providerId="ADAL" clId="{A6212E37-97D4-4CC9-9E6B-C32E9CC3AA83}" dt="2026-05-20T10:21:36.055" v="28367"/>
          <ac:picMkLst>
            <pc:docMk/>
            <pc:sldMk cId="1925832852" sldId="278"/>
            <ac:picMk id="2" creationId="{EE0A421F-B8E0-5EBC-5C7E-3599FA23A96F}"/>
          </ac:picMkLst>
        </pc:picChg>
        <pc:picChg chg="add mod">
          <ac:chgData name="Ari Guest" userId="635c85cf-07ff-42a2-ac36-424153b1d5e5" providerId="ADAL" clId="{A6212E37-97D4-4CC9-9E6B-C32E9CC3AA83}" dt="2026-05-19T11:56:10.704" v="18986" actId="931"/>
          <ac:picMkLst>
            <pc:docMk/>
            <pc:sldMk cId="1925832852" sldId="278"/>
            <ac:picMk id="48" creationId="{08EE4C8F-9DF0-7DA5-DBD3-F6F654B2EE6F}"/>
          </ac:picMkLst>
        </pc:picChg>
        <pc:picChg chg="add del mod">
          <ac:chgData name="Ari Guest" userId="635c85cf-07ff-42a2-ac36-424153b1d5e5" providerId="ADAL" clId="{A6212E37-97D4-4CC9-9E6B-C32E9CC3AA83}" dt="2026-05-19T17:17:10.360" v="23482" actId="478"/>
          <ac:picMkLst>
            <pc:docMk/>
            <pc:sldMk cId="1925832852" sldId="278"/>
            <ac:picMk id="50" creationId="{0CF2FE8A-EFC5-6CCA-BBB7-A3B0642E911C}"/>
          </ac:picMkLst>
        </pc:picChg>
        <pc:picChg chg="add mod">
          <ac:chgData name="Ari Guest" userId="635c85cf-07ff-42a2-ac36-424153b1d5e5" providerId="ADAL" clId="{A6212E37-97D4-4CC9-9E6B-C32E9CC3AA83}" dt="2026-05-19T12:04:48.048" v="19101" actId="164"/>
          <ac:picMkLst>
            <pc:docMk/>
            <pc:sldMk cId="1925832852" sldId="278"/>
            <ac:picMk id="55" creationId="{ED45369B-F13D-CF30-5DF1-E3B16968E202}"/>
          </ac:picMkLst>
        </pc:picChg>
        <pc:picChg chg="add mod">
          <ac:chgData name="Ari Guest" userId="635c85cf-07ff-42a2-ac36-424153b1d5e5" providerId="ADAL" clId="{A6212E37-97D4-4CC9-9E6B-C32E9CC3AA83}" dt="2026-05-19T12:04:48.048" v="19101" actId="164"/>
          <ac:picMkLst>
            <pc:docMk/>
            <pc:sldMk cId="1925832852" sldId="278"/>
            <ac:picMk id="56" creationId="{D3451B4D-61D2-F4D4-A551-F07454D23A67}"/>
          </ac:picMkLst>
        </pc:picChg>
        <pc:picChg chg="add mod">
          <ac:chgData name="Ari Guest" userId="635c85cf-07ff-42a2-ac36-424153b1d5e5" providerId="ADAL" clId="{A6212E37-97D4-4CC9-9E6B-C32E9CC3AA83}" dt="2026-05-19T12:04:48.048" v="19101" actId="164"/>
          <ac:picMkLst>
            <pc:docMk/>
            <pc:sldMk cId="1925832852" sldId="278"/>
            <ac:picMk id="57" creationId="{22CEFF6D-271A-5BFB-D5F8-F8121DA1D853}"/>
          </ac:picMkLst>
        </pc:picChg>
        <pc:picChg chg="add mod">
          <ac:chgData name="Ari Guest" userId="635c85cf-07ff-42a2-ac36-424153b1d5e5" providerId="ADAL" clId="{A6212E37-97D4-4CC9-9E6B-C32E9CC3AA83}" dt="2026-05-19T12:04:48.048" v="19101" actId="164"/>
          <ac:picMkLst>
            <pc:docMk/>
            <pc:sldMk cId="1925832852" sldId="278"/>
            <ac:picMk id="58" creationId="{00547158-1BE6-88CC-F0A9-6657DDA9E810}"/>
          </ac:picMkLst>
        </pc:picChg>
        <pc:picChg chg="add del mod">
          <ac:chgData name="Ari Guest" userId="635c85cf-07ff-42a2-ac36-424153b1d5e5" providerId="ADAL" clId="{A6212E37-97D4-4CC9-9E6B-C32E9CC3AA83}" dt="2026-05-19T11:58:41.416" v="19014" actId="478"/>
          <ac:picMkLst>
            <pc:docMk/>
            <pc:sldMk cId="1925832852" sldId="278"/>
            <ac:picMk id="59" creationId="{3076018E-50DF-9CC8-F643-D4E40AFA35D3}"/>
          </ac:picMkLst>
        </pc:picChg>
        <pc:picChg chg="add mod">
          <ac:chgData name="Ari Guest" userId="635c85cf-07ff-42a2-ac36-424153b1d5e5" providerId="ADAL" clId="{A6212E37-97D4-4CC9-9E6B-C32E9CC3AA83}" dt="2026-05-19T12:04:44.570" v="19100" actId="164"/>
          <ac:picMkLst>
            <pc:docMk/>
            <pc:sldMk cId="1925832852" sldId="278"/>
            <ac:picMk id="61" creationId="{03FE6C29-02C7-B5BF-F1B4-35F15EA4110A}"/>
          </ac:picMkLst>
        </pc:picChg>
        <pc:picChg chg="add mod">
          <ac:chgData name="Ari Guest" userId="635c85cf-07ff-42a2-ac36-424153b1d5e5" providerId="ADAL" clId="{A6212E37-97D4-4CC9-9E6B-C32E9CC3AA83}" dt="2026-05-19T12:04:44.570" v="19100" actId="164"/>
          <ac:picMkLst>
            <pc:docMk/>
            <pc:sldMk cId="1925832852" sldId="278"/>
            <ac:picMk id="62" creationId="{67E78716-BA1E-BCAB-0062-0B4BDFF0B517}"/>
          </ac:picMkLst>
        </pc:picChg>
        <pc:picChg chg="add mod">
          <ac:chgData name="Ari Guest" userId="635c85cf-07ff-42a2-ac36-424153b1d5e5" providerId="ADAL" clId="{A6212E37-97D4-4CC9-9E6B-C32E9CC3AA83}" dt="2026-05-19T12:04:44.570" v="19100" actId="164"/>
          <ac:picMkLst>
            <pc:docMk/>
            <pc:sldMk cId="1925832852" sldId="278"/>
            <ac:picMk id="63" creationId="{C85BFA36-80E0-291E-3D9F-F426BE82AA5D}"/>
          </ac:picMkLst>
        </pc:picChg>
        <pc:picChg chg="add mod">
          <ac:chgData name="Ari Guest" userId="635c85cf-07ff-42a2-ac36-424153b1d5e5" providerId="ADAL" clId="{A6212E37-97D4-4CC9-9E6B-C32E9CC3AA83}" dt="2026-05-19T12:04:44.570" v="19100" actId="164"/>
          <ac:picMkLst>
            <pc:docMk/>
            <pc:sldMk cId="1925832852" sldId="278"/>
            <ac:picMk id="64" creationId="{026BE1BE-AB11-6416-8D61-47025E130AE7}"/>
          </ac:picMkLst>
        </pc:picChg>
        <pc:picChg chg="add del mod">
          <ac:chgData name="Ari Guest" userId="635c85cf-07ff-42a2-ac36-424153b1d5e5" providerId="ADAL" clId="{A6212E37-97D4-4CC9-9E6B-C32E9CC3AA83}" dt="2026-05-19T12:00:42.026" v="19036" actId="478"/>
          <ac:picMkLst>
            <pc:docMk/>
            <pc:sldMk cId="1925832852" sldId="278"/>
            <ac:picMk id="65" creationId="{08335BB1-04FA-7667-CCE6-8509115AAB99}"/>
          </ac:picMkLst>
        </pc:picChg>
        <pc:picChg chg="add mod">
          <ac:chgData name="Ari Guest" userId="635c85cf-07ff-42a2-ac36-424153b1d5e5" providerId="ADAL" clId="{A6212E37-97D4-4CC9-9E6B-C32E9CC3AA83}" dt="2026-05-19T12:04:32.111" v="19097" actId="164"/>
          <ac:picMkLst>
            <pc:docMk/>
            <pc:sldMk cId="1925832852" sldId="278"/>
            <ac:picMk id="67" creationId="{452301E2-1F1D-3DC7-192E-9A2CD35AA454}"/>
          </ac:picMkLst>
        </pc:picChg>
        <pc:picChg chg="add mod">
          <ac:chgData name="Ari Guest" userId="635c85cf-07ff-42a2-ac36-424153b1d5e5" providerId="ADAL" clId="{A6212E37-97D4-4CC9-9E6B-C32E9CC3AA83}" dt="2026-05-19T12:04:41.431" v="19099" actId="164"/>
          <ac:picMkLst>
            <pc:docMk/>
            <pc:sldMk cId="1925832852" sldId="278"/>
            <ac:picMk id="69" creationId="{6863C22D-5136-413D-0E3B-4D7D28CD5E1C}"/>
          </ac:picMkLst>
        </pc:picChg>
        <pc:picChg chg="add mod">
          <ac:chgData name="Ari Guest" userId="635c85cf-07ff-42a2-ac36-424153b1d5e5" providerId="ADAL" clId="{A6212E37-97D4-4CC9-9E6B-C32E9CC3AA83}" dt="2026-05-19T12:04:38.226" v="19098" actId="164"/>
          <ac:picMkLst>
            <pc:docMk/>
            <pc:sldMk cId="1925832852" sldId="278"/>
            <ac:picMk id="71" creationId="{3D5EFE0D-7199-1DDC-31FF-C26AC54EAE21}"/>
          </ac:picMkLst>
        </pc:picChg>
        <pc:picChg chg="add mod">
          <ac:chgData name="Ari Guest" userId="635c85cf-07ff-42a2-ac36-424153b1d5e5" providerId="ADAL" clId="{A6212E37-97D4-4CC9-9E6B-C32E9CC3AA83}" dt="2026-05-19T12:04:41.431" v="19099" actId="164"/>
          <ac:picMkLst>
            <pc:docMk/>
            <pc:sldMk cId="1925832852" sldId="278"/>
            <ac:picMk id="72" creationId="{447261FB-10E8-23CF-833E-64687F6183D2}"/>
          </ac:picMkLst>
        </pc:picChg>
        <pc:picChg chg="add mod">
          <ac:chgData name="Ari Guest" userId="635c85cf-07ff-42a2-ac36-424153b1d5e5" providerId="ADAL" clId="{A6212E37-97D4-4CC9-9E6B-C32E9CC3AA83}" dt="2026-05-19T12:04:41.431" v="19099" actId="164"/>
          <ac:picMkLst>
            <pc:docMk/>
            <pc:sldMk cId="1925832852" sldId="278"/>
            <ac:picMk id="73" creationId="{36152CF2-150D-5413-A47F-00B44828405D}"/>
          </ac:picMkLst>
        </pc:picChg>
        <pc:picChg chg="add mod">
          <ac:chgData name="Ari Guest" userId="635c85cf-07ff-42a2-ac36-424153b1d5e5" providerId="ADAL" clId="{A6212E37-97D4-4CC9-9E6B-C32E9CC3AA83}" dt="2026-05-19T12:04:41.431" v="19099" actId="164"/>
          <ac:picMkLst>
            <pc:docMk/>
            <pc:sldMk cId="1925832852" sldId="278"/>
            <ac:picMk id="74" creationId="{66A8E3B1-E7ED-C8AE-320F-F0478D1C7F80}"/>
          </ac:picMkLst>
        </pc:picChg>
        <pc:picChg chg="add mod">
          <ac:chgData name="Ari Guest" userId="635c85cf-07ff-42a2-ac36-424153b1d5e5" providerId="ADAL" clId="{A6212E37-97D4-4CC9-9E6B-C32E9CC3AA83}" dt="2026-05-19T12:04:32.111" v="19097" actId="164"/>
          <ac:picMkLst>
            <pc:docMk/>
            <pc:sldMk cId="1925832852" sldId="278"/>
            <ac:picMk id="75" creationId="{3FAD5086-5CEC-8AA5-28D5-4ADFD0833E16}"/>
          </ac:picMkLst>
        </pc:picChg>
        <pc:picChg chg="add mod">
          <ac:chgData name="Ari Guest" userId="635c85cf-07ff-42a2-ac36-424153b1d5e5" providerId="ADAL" clId="{A6212E37-97D4-4CC9-9E6B-C32E9CC3AA83}" dt="2026-05-19T12:04:32.111" v="19097" actId="164"/>
          <ac:picMkLst>
            <pc:docMk/>
            <pc:sldMk cId="1925832852" sldId="278"/>
            <ac:picMk id="76" creationId="{95D32818-E3D7-8B4C-3A72-D97904E4431E}"/>
          </ac:picMkLst>
        </pc:picChg>
        <pc:picChg chg="add mod">
          <ac:chgData name="Ari Guest" userId="635c85cf-07ff-42a2-ac36-424153b1d5e5" providerId="ADAL" clId="{A6212E37-97D4-4CC9-9E6B-C32E9CC3AA83}" dt="2026-05-19T12:04:32.111" v="19097" actId="164"/>
          <ac:picMkLst>
            <pc:docMk/>
            <pc:sldMk cId="1925832852" sldId="278"/>
            <ac:picMk id="77" creationId="{C4218F59-6972-6491-CBE5-0147985C3CBD}"/>
          </ac:picMkLst>
        </pc:picChg>
        <pc:picChg chg="add mod">
          <ac:chgData name="Ari Guest" userId="635c85cf-07ff-42a2-ac36-424153b1d5e5" providerId="ADAL" clId="{A6212E37-97D4-4CC9-9E6B-C32E9CC3AA83}" dt="2026-05-19T12:04:38.226" v="19098" actId="164"/>
          <ac:picMkLst>
            <pc:docMk/>
            <pc:sldMk cId="1925832852" sldId="278"/>
            <ac:picMk id="78" creationId="{5343AB21-E20A-D78A-4F37-FF108EFE6696}"/>
          </ac:picMkLst>
        </pc:picChg>
        <pc:picChg chg="add mod">
          <ac:chgData name="Ari Guest" userId="635c85cf-07ff-42a2-ac36-424153b1d5e5" providerId="ADAL" clId="{A6212E37-97D4-4CC9-9E6B-C32E9CC3AA83}" dt="2026-05-19T12:04:38.226" v="19098" actId="164"/>
          <ac:picMkLst>
            <pc:docMk/>
            <pc:sldMk cId="1925832852" sldId="278"/>
            <ac:picMk id="79" creationId="{65DE6F06-1A6F-A640-7C9C-B7A698D15B66}"/>
          </ac:picMkLst>
        </pc:picChg>
        <pc:picChg chg="add mod">
          <ac:chgData name="Ari Guest" userId="635c85cf-07ff-42a2-ac36-424153b1d5e5" providerId="ADAL" clId="{A6212E37-97D4-4CC9-9E6B-C32E9CC3AA83}" dt="2026-05-19T12:04:38.226" v="19098" actId="164"/>
          <ac:picMkLst>
            <pc:docMk/>
            <pc:sldMk cId="1925832852" sldId="278"/>
            <ac:picMk id="80" creationId="{B242C807-A7A7-9661-AC8C-78304EB34FF6}"/>
          </ac:picMkLst>
        </pc:picChg>
        <pc:picChg chg="add mod">
          <ac:chgData name="Ari Guest" userId="635c85cf-07ff-42a2-ac36-424153b1d5e5" providerId="ADAL" clId="{A6212E37-97D4-4CC9-9E6B-C32E9CC3AA83}" dt="2026-05-19T12:03:58.697" v="19091" actId="571"/>
          <ac:picMkLst>
            <pc:docMk/>
            <pc:sldMk cId="1925832852" sldId="278"/>
            <ac:picMk id="81" creationId="{9A56F67A-0B9C-CE29-8EEC-FAAB0561051F}"/>
          </ac:picMkLst>
        </pc:picChg>
        <pc:picChg chg="add mod">
          <ac:chgData name="Ari Guest" userId="635c85cf-07ff-42a2-ac36-424153b1d5e5" providerId="ADAL" clId="{A6212E37-97D4-4CC9-9E6B-C32E9CC3AA83}" dt="2026-05-19T12:03:58.697" v="19091" actId="571"/>
          <ac:picMkLst>
            <pc:docMk/>
            <pc:sldMk cId="1925832852" sldId="278"/>
            <ac:picMk id="82" creationId="{88944AF7-516E-A9C5-6457-5E180FD57C6F}"/>
          </ac:picMkLst>
        </pc:picChg>
        <pc:picChg chg="add mod">
          <ac:chgData name="Ari Guest" userId="635c85cf-07ff-42a2-ac36-424153b1d5e5" providerId="ADAL" clId="{A6212E37-97D4-4CC9-9E6B-C32E9CC3AA83}" dt="2026-05-19T12:03:58.697" v="19091" actId="571"/>
          <ac:picMkLst>
            <pc:docMk/>
            <pc:sldMk cId="1925832852" sldId="278"/>
            <ac:picMk id="83" creationId="{3228AAF9-5D3F-7656-3F09-88B4F29E751B}"/>
          </ac:picMkLst>
        </pc:picChg>
        <pc:picChg chg="add mod">
          <ac:chgData name="Ari Guest" userId="635c85cf-07ff-42a2-ac36-424153b1d5e5" providerId="ADAL" clId="{A6212E37-97D4-4CC9-9E6B-C32E9CC3AA83}" dt="2026-05-19T12:03:58.697" v="19091" actId="571"/>
          <ac:picMkLst>
            <pc:docMk/>
            <pc:sldMk cId="1925832852" sldId="278"/>
            <ac:picMk id="84" creationId="{800A053B-86BC-47FA-F216-992B293B8297}"/>
          </ac:picMkLst>
        </pc:picChg>
        <pc:picChg chg="mod">
          <ac:chgData name="Ari Guest" userId="635c85cf-07ff-42a2-ac36-424153b1d5e5" providerId="ADAL" clId="{A6212E37-97D4-4CC9-9E6B-C32E9CC3AA83}" dt="2026-05-19T12:05:04.375" v="19104" actId="571"/>
          <ac:picMkLst>
            <pc:docMk/>
            <pc:sldMk cId="1925832852" sldId="278"/>
            <ac:picMk id="91" creationId="{B3F7CCD3-EFD6-0C26-FDE6-C88A2ACE6F3A}"/>
          </ac:picMkLst>
        </pc:picChg>
        <pc:picChg chg="mod">
          <ac:chgData name="Ari Guest" userId="635c85cf-07ff-42a2-ac36-424153b1d5e5" providerId="ADAL" clId="{A6212E37-97D4-4CC9-9E6B-C32E9CC3AA83}" dt="2026-05-19T12:05:04.375" v="19104" actId="571"/>
          <ac:picMkLst>
            <pc:docMk/>
            <pc:sldMk cId="1925832852" sldId="278"/>
            <ac:picMk id="92" creationId="{F8B2B26F-9A91-F445-04FD-D6CE00684A8A}"/>
          </ac:picMkLst>
        </pc:picChg>
        <pc:picChg chg="mod">
          <ac:chgData name="Ari Guest" userId="635c85cf-07ff-42a2-ac36-424153b1d5e5" providerId="ADAL" clId="{A6212E37-97D4-4CC9-9E6B-C32E9CC3AA83}" dt="2026-05-19T12:05:04.375" v="19104" actId="571"/>
          <ac:picMkLst>
            <pc:docMk/>
            <pc:sldMk cId="1925832852" sldId="278"/>
            <ac:picMk id="93" creationId="{27504280-A02A-7AEE-9C6A-1DE0D9D332BA}"/>
          </ac:picMkLst>
        </pc:picChg>
        <pc:picChg chg="mod">
          <ac:chgData name="Ari Guest" userId="635c85cf-07ff-42a2-ac36-424153b1d5e5" providerId="ADAL" clId="{A6212E37-97D4-4CC9-9E6B-C32E9CC3AA83}" dt="2026-05-19T12:05:04.375" v="19104" actId="571"/>
          <ac:picMkLst>
            <pc:docMk/>
            <pc:sldMk cId="1925832852" sldId="278"/>
            <ac:picMk id="94" creationId="{A98572F1-3955-DA4B-589B-D3EE95C486D9}"/>
          </ac:picMkLst>
        </pc:picChg>
        <pc:picChg chg="mod">
          <ac:chgData name="Ari Guest" userId="635c85cf-07ff-42a2-ac36-424153b1d5e5" providerId="ADAL" clId="{A6212E37-97D4-4CC9-9E6B-C32E9CC3AA83}" dt="2026-05-19T12:05:58.583" v="19120"/>
          <ac:picMkLst>
            <pc:docMk/>
            <pc:sldMk cId="1925832852" sldId="278"/>
            <ac:picMk id="96" creationId="{33C5B77E-7AA2-D6DD-0A4B-CD23AB3A6ACC}"/>
          </ac:picMkLst>
        </pc:picChg>
        <pc:picChg chg="mod">
          <ac:chgData name="Ari Guest" userId="635c85cf-07ff-42a2-ac36-424153b1d5e5" providerId="ADAL" clId="{A6212E37-97D4-4CC9-9E6B-C32E9CC3AA83}" dt="2026-05-19T12:05:58.583" v="19120"/>
          <ac:picMkLst>
            <pc:docMk/>
            <pc:sldMk cId="1925832852" sldId="278"/>
            <ac:picMk id="97" creationId="{F613B7F2-C0C7-044C-3979-76FF65D38358}"/>
          </ac:picMkLst>
        </pc:picChg>
        <pc:picChg chg="mod">
          <ac:chgData name="Ari Guest" userId="635c85cf-07ff-42a2-ac36-424153b1d5e5" providerId="ADAL" clId="{A6212E37-97D4-4CC9-9E6B-C32E9CC3AA83}" dt="2026-05-19T12:05:58.583" v="19120"/>
          <ac:picMkLst>
            <pc:docMk/>
            <pc:sldMk cId="1925832852" sldId="278"/>
            <ac:picMk id="100" creationId="{7ED605CD-69F3-9DFC-36B3-7A9DF040090D}"/>
          </ac:picMkLst>
        </pc:picChg>
        <pc:picChg chg="mod">
          <ac:chgData name="Ari Guest" userId="635c85cf-07ff-42a2-ac36-424153b1d5e5" providerId="ADAL" clId="{A6212E37-97D4-4CC9-9E6B-C32E9CC3AA83}" dt="2026-05-19T12:05:58.583" v="19120"/>
          <ac:picMkLst>
            <pc:docMk/>
            <pc:sldMk cId="1925832852" sldId="278"/>
            <ac:picMk id="101" creationId="{121B9680-BF9A-E8D7-0745-A04675BE2A44}"/>
          </ac:picMkLst>
        </pc:picChg>
        <pc:picChg chg="mod">
          <ac:chgData name="Ari Guest" userId="635c85cf-07ff-42a2-ac36-424153b1d5e5" providerId="ADAL" clId="{A6212E37-97D4-4CC9-9E6B-C32E9CC3AA83}" dt="2026-05-19T12:05:58.583" v="19120"/>
          <ac:picMkLst>
            <pc:docMk/>
            <pc:sldMk cId="1925832852" sldId="278"/>
            <ac:picMk id="105" creationId="{10B63CDE-6454-CF98-9E07-DB63E55F43ED}"/>
          </ac:picMkLst>
        </pc:picChg>
        <pc:picChg chg="mod">
          <ac:chgData name="Ari Guest" userId="635c85cf-07ff-42a2-ac36-424153b1d5e5" providerId="ADAL" clId="{A6212E37-97D4-4CC9-9E6B-C32E9CC3AA83}" dt="2026-05-19T12:05:58.583" v="19120"/>
          <ac:picMkLst>
            <pc:docMk/>
            <pc:sldMk cId="1925832852" sldId="278"/>
            <ac:picMk id="106" creationId="{1E0D0F57-D2F7-92AF-98BC-A8E0810D58CF}"/>
          </ac:picMkLst>
        </pc:picChg>
        <pc:picChg chg="mod">
          <ac:chgData name="Ari Guest" userId="635c85cf-07ff-42a2-ac36-424153b1d5e5" providerId="ADAL" clId="{A6212E37-97D4-4CC9-9E6B-C32E9CC3AA83}" dt="2026-05-19T12:05:58.583" v="19120"/>
          <ac:picMkLst>
            <pc:docMk/>
            <pc:sldMk cId="1925832852" sldId="278"/>
            <ac:picMk id="109" creationId="{459602A0-67EA-9595-18DB-A54EB54F746D}"/>
          </ac:picMkLst>
        </pc:picChg>
        <pc:picChg chg="mod">
          <ac:chgData name="Ari Guest" userId="635c85cf-07ff-42a2-ac36-424153b1d5e5" providerId="ADAL" clId="{A6212E37-97D4-4CC9-9E6B-C32E9CC3AA83}" dt="2026-05-19T12:05:58.583" v="19120"/>
          <ac:picMkLst>
            <pc:docMk/>
            <pc:sldMk cId="1925832852" sldId="278"/>
            <ac:picMk id="110" creationId="{872813DB-6686-137B-9B3E-F1DAA1A2D529}"/>
          </ac:picMkLst>
        </pc:picChg>
        <pc:picChg chg="mod">
          <ac:chgData name="Ari Guest" userId="635c85cf-07ff-42a2-ac36-424153b1d5e5" providerId="ADAL" clId="{A6212E37-97D4-4CC9-9E6B-C32E9CC3AA83}" dt="2026-05-19T12:05:58.583" v="19120"/>
          <ac:picMkLst>
            <pc:docMk/>
            <pc:sldMk cId="1925832852" sldId="278"/>
            <ac:picMk id="112" creationId="{B10133CF-DD15-D1C7-C2B7-C1F861603B26}"/>
          </ac:picMkLst>
        </pc:picChg>
        <pc:picChg chg="mod">
          <ac:chgData name="Ari Guest" userId="635c85cf-07ff-42a2-ac36-424153b1d5e5" providerId="ADAL" clId="{A6212E37-97D4-4CC9-9E6B-C32E9CC3AA83}" dt="2026-05-19T12:05:58.583" v="19120"/>
          <ac:picMkLst>
            <pc:docMk/>
            <pc:sldMk cId="1925832852" sldId="278"/>
            <ac:picMk id="113" creationId="{9AF4BB56-1680-F19C-4CB8-D2C2BB21BB93}"/>
          </ac:picMkLst>
        </pc:picChg>
        <pc:picChg chg="mod">
          <ac:chgData name="Ari Guest" userId="635c85cf-07ff-42a2-ac36-424153b1d5e5" providerId="ADAL" clId="{A6212E37-97D4-4CC9-9E6B-C32E9CC3AA83}" dt="2026-05-19T17:25:49.448" v="23534"/>
          <ac:picMkLst>
            <pc:docMk/>
            <pc:sldMk cId="1925832852" sldId="278"/>
            <ac:picMk id="117" creationId="{17662156-0470-BA71-7938-1823E3E7BAC2}"/>
          </ac:picMkLst>
        </pc:picChg>
        <pc:picChg chg="mod">
          <ac:chgData name="Ari Guest" userId="635c85cf-07ff-42a2-ac36-424153b1d5e5" providerId="ADAL" clId="{A6212E37-97D4-4CC9-9E6B-C32E9CC3AA83}" dt="2026-05-19T17:25:49.448" v="23534"/>
          <ac:picMkLst>
            <pc:docMk/>
            <pc:sldMk cId="1925832852" sldId="278"/>
            <ac:picMk id="118" creationId="{E4401655-FE24-2EBE-83D8-A1BC0CE0E0B0}"/>
          </ac:picMkLst>
        </pc:picChg>
        <pc:picChg chg="mod">
          <ac:chgData name="Ari Guest" userId="635c85cf-07ff-42a2-ac36-424153b1d5e5" providerId="ADAL" clId="{A6212E37-97D4-4CC9-9E6B-C32E9CC3AA83}" dt="2026-05-19T17:25:49.448" v="23534"/>
          <ac:picMkLst>
            <pc:docMk/>
            <pc:sldMk cId="1925832852" sldId="278"/>
            <ac:picMk id="119" creationId="{42C2F4D2-CD1B-1608-87A6-020582902BF0}"/>
          </ac:picMkLst>
        </pc:picChg>
        <pc:picChg chg="mod">
          <ac:chgData name="Ari Guest" userId="635c85cf-07ff-42a2-ac36-424153b1d5e5" providerId="ADAL" clId="{A6212E37-97D4-4CC9-9E6B-C32E9CC3AA83}" dt="2026-05-19T17:25:49.448" v="23534"/>
          <ac:picMkLst>
            <pc:docMk/>
            <pc:sldMk cId="1925832852" sldId="278"/>
            <ac:picMk id="121" creationId="{72A67F4D-FA6C-7261-A928-C21C4426E5A3}"/>
          </ac:picMkLst>
        </pc:picChg>
        <pc:picChg chg="mod">
          <ac:chgData name="Ari Guest" userId="635c85cf-07ff-42a2-ac36-424153b1d5e5" providerId="ADAL" clId="{A6212E37-97D4-4CC9-9E6B-C32E9CC3AA83}" dt="2026-05-19T17:25:49.448" v="23534"/>
          <ac:picMkLst>
            <pc:docMk/>
            <pc:sldMk cId="1925832852" sldId="278"/>
            <ac:picMk id="122" creationId="{B0C011E4-21C6-68D6-83F9-806C77CFE258}"/>
          </ac:picMkLst>
        </pc:picChg>
        <pc:picChg chg="mod">
          <ac:chgData name="Ari Guest" userId="635c85cf-07ff-42a2-ac36-424153b1d5e5" providerId="ADAL" clId="{A6212E37-97D4-4CC9-9E6B-C32E9CC3AA83}" dt="2026-05-19T17:25:49.448" v="23534"/>
          <ac:picMkLst>
            <pc:docMk/>
            <pc:sldMk cId="1925832852" sldId="278"/>
            <ac:picMk id="123" creationId="{1C57DBC8-B32D-8546-3374-30A34B6CF9BF}"/>
          </ac:picMkLst>
        </pc:picChg>
        <pc:picChg chg="mod">
          <ac:chgData name="Ari Guest" userId="635c85cf-07ff-42a2-ac36-424153b1d5e5" providerId="ADAL" clId="{A6212E37-97D4-4CC9-9E6B-C32E9CC3AA83}" dt="2026-05-19T17:25:49.448" v="23534"/>
          <ac:picMkLst>
            <pc:docMk/>
            <pc:sldMk cId="1925832852" sldId="278"/>
            <ac:picMk id="125" creationId="{6148B4B6-1808-A72F-B7E9-7C22CD335B4F}"/>
          </ac:picMkLst>
        </pc:picChg>
        <pc:picChg chg="mod">
          <ac:chgData name="Ari Guest" userId="635c85cf-07ff-42a2-ac36-424153b1d5e5" providerId="ADAL" clId="{A6212E37-97D4-4CC9-9E6B-C32E9CC3AA83}" dt="2026-05-19T17:25:49.448" v="23534"/>
          <ac:picMkLst>
            <pc:docMk/>
            <pc:sldMk cId="1925832852" sldId="278"/>
            <ac:picMk id="126" creationId="{EF7F2E76-1D9C-2CDD-80BC-B83E1D71E42B}"/>
          </ac:picMkLst>
        </pc:picChg>
        <pc:picChg chg="mod">
          <ac:chgData name="Ari Guest" userId="635c85cf-07ff-42a2-ac36-424153b1d5e5" providerId="ADAL" clId="{A6212E37-97D4-4CC9-9E6B-C32E9CC3AA83}" dt="2026-05-19T17:25:49.448" v="23534"/>
          <ac:picMkLst>
            <pc:docMk/>
            <pc:sldMk cId="1925832852" sldId="278"/>
            <ac:picMk id="127" creationId="{2EAA7802-3B3A-EAF1-E9A1-23D0BACCB7AD}"/>
          </ac:picMkLst>
        </pc:picChg>
      </pc:sldChg>
      <pc:sldChg chg="addSp delSp modSp add mod modTransition modAnim modNotesTx">
        <pc:chgData name="Ari Guest" userId="635c85cf-07ff-42a2-ac36-424153b1d5e5" providerId="ADAL" clId="{A6212E37-97D4-4CC9-9E6B-C32E9CC3AA83}" dt="2026-05-20T10:21:23.919" v="28366"/>
        <pc:sldMkLst>
          <pc:docMk/>
          <pc:sldMk cId="155778010" sldId="279"/>
        </pc:sldMkLst>
        <pc:spChg chg="add mod ord">
          <ac:chgData name="Ari Guest" userId="635c85cf-07ff-42a2-ac36-424153b1d5e5" providerId="ADAL" clId="{A6212E37-97D4-4CC9-9E6B-C32E9CC3AA83}" dt="2026-05-18T14:09:18.447" v="16276" actId="167"/>
          <ac:spMkLst>
            <pc:docMk/>
            <pc:sldMk cId="155778010" sldId="279"/>
            <ac:spMk id="2" creationId="{FB63A019-CD8C-9AC9-63C4-FD776D9F980D}"/>
          </ac:spMkLst>
        </pc:spChg>
        <pc:spChg chg="add mod ord">
          <ac:chgData name="Ari Guest" userId="635c85cf-07ff-42a2-ac36-424153b1d5e5" providerId="ADAL" clId="{A6212E37-97D4-4CC9-9E6B-C32E9CC3AA83}" dt="2026-05-18T14:05:34.157" v="16202" actId="1076"/>
          <ac:spMkLst>
            <pc:docMk/>
            <pc:sldMk cId="155778010" sldId="279"/>
            <ac:spMk id="4" creationId="{CCCF6CCD-D37F-F1BE-7B48-70BC9B7584C7}"/>
          </ac:spMkLst>
        </pc:spChg>
        <pc:spChg chg="add mod">
          <ac:chgData name="Ari Guest" userId="635c85cf-07ff-42a2-ac36-424153b1d5e5" providerId="ADAL" clId="{A6212E37-97D4-4CC9-9E6B-C32E9CC3AA83}" dt="2026-05-18T14:11:11.393" v="16318" actId="1037"/>
          <ac:spMkLst>
            <pc:docMk/>
            <pc:sldMk cId="155778010" sldId="279"/>
            <ac:spMk id="7" creationId="{F108B67A-58F4-DA21-E1E8-A5DDF10D64C2}"/>
          </ac:spMkLst>
        </pc:spChg>
        <pc:spChg chg="add mod">
          <ac:chgData name="Ari Guest" userId="635c85cf-07ff-42a2-ac36-424153b1d5e5" providerId="ADAL" clId="{A6212E37-97D4-4CC9-9E6B-C32E9CC3AA83}" dt="2026-05-18T14:23:13.148" v="16495"/>
          <ac:spMkLst>
            <pc:docMk/>
            <pc:sldMk cId="155778010" sldId="279"/>
            <ac:spMk id="8" creationId="{ADB2ABD0-A80D-66D4-19E1-C0C10FEC9DF6}"/>
          </ac:spMkLst>
        </pc:spChg>
        <pc:spChg chg="add mod">
          <ac:chgData name="Ari Guest" userId="635c85cf-07ff-42a2-ac36-424153b1d5e5" providerId="ADAL" clId="{A6212E37-97D4-4CC9-9E6B-C32E9CC3AA83}" dt="2026-05-18T14:23:13.148" v="16495"/>
          <ac:spMkLst>
            <pc:docMk/>
            <pc:sldMk cId="155778010" sldId="279"/>
            <ac:spMk id="9" creationId="{2E5A5F12-609D-82FA-19BA-61A896B04DEE}"/>
          </ac:spMkLst>
        </pc:spChg>
        <pc:spChg chg="add mod">
          <ac:chgData name="Ari Guest" userId="635c85cf-07ff-42a2-ac36-424153b1d5e5" providerId="ADAL" clId="{A6212E37-97D4-4CC9-9E6B-C32E9CC3AA83}" dt="2026-05-18T14:39:41.594" v="17204"/>
          <ac:spMkLst>
            <pc:docMk/>
            <pc:sldMk cId="155778010" sldId="279"/>
            <ac:spMk id="10" creationId="{619DE4A4-A2CE-9F73-1147-03C480F91556}"/>
          </ac:spMkLst>
        </pc:spChg>
        <pc:spChg chg="add mod">
          <ac:chgData name="Ari Guest" userId="635c85cf-07ff-42a2-ac36-424153b1d5e5" providerId="ADAL" clId="{A6212E37-97D4-4CC9-9E6B-C32E9CC3AA83}" dt="2026-05-18T14:41:28.352" v="17375" actId="113"/>
          <ac:spMkLst>
            <pc:docMk/>
            <pc:sldMk cId="155778010" sldId="279"/>
            <ac:spMk id="11" creationId="{7540507E-EDD9-30C1-36EB-14EA964D65A9}"/>
          </ac:spMkLst>
        </pc:spChg>
        <pc:spChg chg="ord">
          <ac:chgData name="Ari Guest" userId="635c85cf-07ff-42a2-ac36-424153b1d5e5" providerId="ADAL" clId="{A6212E37-97D4-4CC9-9E6B-C32E9CC3AA83}" dt="2026-05-18T14:09:20.798" v="16277" actId="167"/>
          <ac:spMkLst>
            <pc:docMk/>
            <pc:sldMk cId="155778010" sldId="279"/>
            <ac:spMk id="12" creationId="{1A0A9301-3AA6-9337-B728-BDB8186805F3}"/>
          </ac:spMkLst>
        </pc:spChg>
        <pc:spChg chg="add mod">
          <ac:chgData name="Ari Guest" userId="635c85cf-07ff-42a2-ac36-424153b1d5e5" providerId="ADAL" clId="{A6212E37-97D4-4CC9-9E6B-C32E9CC3AA83}" dt="2026-05-18T14:42:33.773" v="17447" actId="14100"/>
          <ac:spMkLst>
            <pc:docMk/>
            <pc:sldMk cId="155778010" sldId="279"/>
            <ac:spMk id="13" creationId="{45593BD7-1BF0-E601-AA25-94636659B7A5}"/>
          </ac:spMkLst>
        </pc:spChg>
        <pc:spChg chg="mod ord">
          <ac:chgData name="Ari Guest" userId="635c85cf-07ff-42a2-ac36-424153b1d5e5" providerId="ADAL" clId="{A6212E37-97D4-4CC9-9E6B-C32E9CC3AA83}" dt="2026-05-18T14:09:18.447" v="16276" actId="167"/>
          <ac:spMkLst>
            <pc:docMk/>
            <pc:sldMk cId="155778010" sldId="279"/>
            <ac:spMk id="15" creationId="{D93C02E5-5DB4-8FEB-EDFD-2FB6361A520F}"/>
          </ac:spMkLst>
        </pc:spChg>
        <pc:spChg chg="mod ord">
          <ac:chgData name="Ari Guest" userId="635c85cf-07ff-42a2-ac36-424153b1d5e5" providerId="ADAL" clId="{A6212E37-97D4-4CC9-9E6B-C32E9CC3AA83}" dt="2026-05-18T14:09:18.447" v="16276" actId="167"/>
          <ac:spMkLst>
            <pc:docMk/>
            <pc:sldMk cId="155778010" sldId="279"/>
            <ac:spMk id="17" creationId="{DCB189C2-0264-E41F-DEE4-7B09047359E0}"/>
          </ac:spMkLst>
        </pc:spChg>
        <pc:spChg chg="mod ord">
          <ac:chgData name="Ari Guest" userId="635c85cf-07ff-42a2-ac36-424153b1d5e5" providerId="ADAL" clId="{A6212E37-97D4-4CC9-9E6B-C32E9CC3AA83}" dt="2026-05-18T14:09:18.447" v="16276" actId="167"/>
          <ac:spMkLst>
            <pc:docMk/>
            <pc:sldMk cId="155778010" sldId="279"/>
            <ac:spMk id="18" creationId="{010B53E7-B856-3E71-BC12-207B853ABCE5}"/>
          </ac:spMkLst>
        </pc:spChg>
        <pc:spChg chg="mod ord">
          <ac:chgData name="Ari Guest" userId="635c85cf-07ff-42a2-ac36-424153b1d5e5" providerId="ADAL" clId="{A6212E37-97D4-4CC9-9E6B-C32E9CC3AA83}" dt="2026-05-18T14:09:18.447" v="16276" actId="167"/>
          <ac:spMkLst>
            <pc:docMk/>
            <pc:sldMk cId="155778010" sldId="279"/>
            <ac:spMk id="21" creationId="{E6050F0D-70C9-0426-3C56-561413B00E1C}"/>
          </ac:spMkLst>
        </pc:spChg>
        <pc:spChg chg="mod">
          <ac:chgData name="Ari Guest" userId="635c85cf-07ff-42a2-ac36-424153b1d5e5" providerId="ADAL" clId="{A6212E37-97D4-4CC9-9E6B-C32E9CC3AA83}" dt="2026-05-19T11:52:12.644" v="18710"/>
          <ac:spMkLst>
            <pc:docMk/>
            <pc:sldMk cId="155778010" sldId="279"/>
            <ac:spMk id="22" creationId="{9C6B76F2-24AF-5A58-4E72-8942977E9C4D}"/>
          </ac:spMkLst>
        </pc:spChg>
        <pc:spChg chg="mod ord">
          <ac:chgData name="Ari Guest" userId="635c85cf-07ff-42a2-ac36-424153b1d5e5" providerId="ADAL" clId="{A6212E37-97D4-4CC9-9E6B-C32E9CC3AA83}" dt="2026-05-18T14:09:18.447" v="16276" actId="167"/>
          <ac:spMkLst>
            <pc:docMk/>
            <pc:sldMk cId="155778010" sldId="279"/>
            <ac:spMk id="23" creationId="{DA6EC419-42FA-10EC-F825-D70BDF008C71}"/>
          </ac:spMkLst>
        </pc:spChg>
        <pc:spChg chg="mod ord">
          <ac:chgData name="Ari Guest" userId="635c85cf-07ff-42a2-ac36-424153b1d5e5" providerId="ADAL" clId="{A6212E37-97D4-4CC9-9E6B-C32E9CC3AA83}" dt="2026-05-18T14:09:18.447" v="16276" actId="167"/>
          <ac:spMkLst>
            <pc:docMk/>
            <pc:sldMk cId="155778010" sldId="279"/>
            <ac:spMk id="24" creationId="{63CE9955-5E04-07F9-6CB4-235A8AB9D384}"/>
          </ac:spMkLst>
        </pc:spChg>
        <pc:spChg chg="mod ord">
          <ac:chgData name="Ari Guest" userId="635c85cf-07ff-42a2-ac36-424153b1d5e5" providerId="ADAL" clId="{A6212E37-97D4-4CC9-9E6B-C32E9CC3AA83}" dt="2026-05-18T14:04:34.866" v="16188" actId="1076"/>
          <ac:spMkLst>
            <pc:docMk/>
            <pc:sldMk cId="155778010" sldId="279"/>
            <ac:spMk id="25" creationId="{ACFA1249-036F-C378-0568-07980EB7CEC6}"/>
          </ac:spMkLst>
        </pc:spChg>
        <pc:spChg chg="add mod">
          <ac:chgData name="Ari Guest" userId="635c85cf-07ff-42a2-ac36-424153b1d5e5" providerId="ADAL" clId="{A6212E37-97D4-4CC9-9E6B-C32E9CC3AA83}" dt="2026-05-18T14:42:44.230" v="17453" actId="113"/>
          <ac:spMkLst>
            <pc:docMk/>
            <pc:sldMk cId="155778010" sldId="279"/>
            <ac:spMk id="26" creationId="{FEDF7D77-DEA1-F138-256C-C222BDA0DBA4}"/>
          </ac:spMkLst>
        </pc:spChg>
        <pc:spChg chg="mod">
          <ac:chgData name="Ari Guest" userId="635c85cf-07ff-42a2-ac36-424153b1d5e5" providerId="ADAL" clId="{A6212E37-97D4-4CC9-9E6B-C32E9CC3AA83}" dt="2026-05-18T14:18:12.351" v="16431" actId="1036"/>
          <ac:spMkLst>
            <pc:docMk/>
            <pc:sldMk cId="155778010" sldId="279"/>
            <ac:spMk id="27" creationId="{7942E935-CFFA-2037-F3D7-CE297C75D43C}"/>
          </ac:spMkLst>
        </pc:spChg>
        <pc:grpChg chg="del mod">
          <ac:chgData name="Ari Guest" userId="635c85cf-07ff-42a2-ac36-424153b1d5e5" providerId="ADAL" clId="{A6212E37-97D4-4CC9-9E6B-C32E9CC3AA83}" dt="2026-05-19T12:08:39.615" v="19143" actId="478"/>
          <ac:grpSpMkLst>
            <pc:docMk/>
            <pc:sldMk cId="155778010" sldId="279"/>
            <ac:grpSpMk id="28" creationId="{F2B17BC6-1D1B-C163-10E6-A04474138255}"/>
          </ac:grpSpMkLst>
        </pc:grpChg>
        <pc:grpChg chg="del mod">
          <ac:chgData name="Ari Guest" userId="635c85cf-07ff-42a2-ac36-424153b1d5e5" providerId="ADAL" clId="{A6212E37-97D4-4CC9-9E6B-C32E9CC3AA83}" dt="2026-05-19T12:08:43.857" v="19145" actId="478"/>
          <ac:grpSpMkLst>
            <pc:docMk/>
            <pc:sldMk cId="155778010" sldId="279"/>
            <ac:grpSpMk id="33" creationId="{6AB107A0-FC13-FC95-0344-135CAA8ED19E}"/>
          </ac:grpSpMkLst>
        </pc:grpChg>
        <pc:grpChg chg="del mod">
          <ac:chgData name="Ari Guest" userId="635c85cf-07ff-42a2-ac36-424153b1d5e5" providerId="ADAL" clId="{A6212E37-97D4-4CC9-9E6B-C32E9CC3AA83}" dt="2026-05-19T12:10:55.302" v="19174" actId="478"/>
          <ac:grpSpMkLst>
            <pc:docMk/>
            <pc:sldMk cId="155778010" sldId="279"/>
            <ac:grpSpMk id="38" creationId="{C82C0DB6-4F10-2284-F179-5CABB6186E73}"/>
          </ac:grpSpMkLst>
        </pc:grpChg>
        <pc:grpChg chg="del mod">
          <ac:chgData name="Ari Guest" userId="635c85cf-07ff-42a2-ac36-424153b1d5e5" providerId="ADAL" clId="{A6212E37-97D4-4CC9-9E6B-C32E9CC3AA83}" dt="2026-05-19T12:10:55.302" v="19174" actId="478"/>
          <ac:grpSpMkLst>
            <pc:docMk/>
            <pc:sldMk cId="155778010" sldId="279"/>
            <ac:grpSpMk id="43" creationId="{BB45E3EE-2C46-B3D4-C197-5E2A86A1CCA4}"/>
          </ac:grpSpMkLst>
        </pc:grpChg>
        <pc:grpChg chg="del mod">
          <ac:chgData name="Ari Guest" userId="635c85cf-07ff-42a2-ac36-424153b1d5e5" providerId="ADAL" clId="{A6212E37-97D4-4CC9-9E6B-C32E9CC3AA83}" dt="2026-05-19T12:10:55.302" v="19174" actId="478"/>
          <ac:grpSpMkLst>
            <pc:docMk/>
            <pc:sldMk cId="155778010" sldId="279"/>
            <ac:grpSpMk id="48" creationId="{FE042CED-E238-3AA5-C4AF-30374A3FFD2F}"/>
          </ac:grpSpMkLst>
        </pc:grpChg>
        <pc:grpChg chg="mod ord">
          <ac:chgData name="Ari Guest" userId="635c85cf-07ff-42a2-ac36-424153b1d5e5" providerId="ADAL" clId="{A6212E37-97D4-4CC9-9E6B-C32E9CC3AA83}" dt="2026-05-19T17:27:08.382" v="23547" actId="167"/>
          <ac:grpSpMkLst>
            <pc:docMk/>
            <pc:sldMk cId="155778010" sldId="279"/>
            <ac:grpSpMk id="74" creationId="{28BAA995-BA23-03EC-55CB-65F4CF4FBA4B}"/>
          </ac:grpSpMkLst>
        </pc:grpChg>
        <pc:grpChg chg="mod ord">
          <ac:chgData name="Ari Guest" userId="635c85cf-07ff-42a2-ac36-424153b1d5e5" providerId="ADAL" clId="{A6212E37-97D4-4CC9-9E6B-C32E9CC3AA83}" dt="2026-05-19T17:27:08.382" v="23547" actId="167"/>
          <ac:grpSpMkLst>
            <pc:docMk/>
            <pc:sldMk cId="155778010" sldId="279"/>
            <ac:grpSpMk id="78" creationId="{9F20F04B-A7E8-3978-28D6-A4559D522BB5}"/>
          </ac:grpSpMkLst>
        </pc:grpChg>
        <pc:grpChg chg="mod ord">
          <ac:chgData name="Ari Guest" userId="635c85cf-07ff-42a2-ac36-424153b1d5e5" providerId="ADAL" clId="{A6212E37-97D4-4CC9-9E6B-C32E9CC3AA83}" dt="2026-05-19T17:27:08.382" v="23547" actId="167"/>
          <ac:grpSpMkLst>
            <pc:docMk/>
            <pc:sldMk cId="155778010" sldId="279"/>
            <ac:grpSpMk id="82" creationId="{989B2DCF-F705-293B-053D-47F1DA2BDDA3}"/>
          </ac:grpSpMkLst>
        </pc:grpChg>
        <pc:grpChg chg="mod ord">
          <ac:chgData name="Ari Guest" userId="635c85cf-07ff-42a2-ac36-424153b1d5e5" providerId="ADAL" clId="{A6212E37-97D4-4CC9-9E6B-C32E9CC3AA83}" dt="2026-05-19T17:27:08.382" v="23547" actId="167"/>
          <ac:grpSpMkLst>
            <pc:docMk/>
            <pc:sldMk cId="155778010" sldId="279"/>
            <ac:grpSpMk id="86" creationId="{F456DF7F-E63C-7BC1-5A50-E812C10A043C}"/>
          </ac:grpSpMkLst>
        </pc:grpChg>
        <pc:grpChg chg="mod ord">
          <ac:chgData name="Ari Guest" userId="635c85cf-07ff-42a2-ac36-424153b1d5e5" providerId="ADAL" clId="{A6212E37-97D4-4CC9-9E6B-C32E9CC3AA83}" dt="2026-05-19T17:27:08.382" v="23547" actId="167"/>
          <ac:grpSpMkLst>
            <pc:docMk/>
            <pc:sldMk cId="155778010" sldId="279"/>
            <ac:grpSpMk id="90" creationId="{C358F971-610B-AF5D-8039-630E00D25131}"/>
          </ac:grpSpMkLst>
        </pc:grpChg>
        <pc:picChg chg="add mod">
          <ac:chgData name="Ari Guest" userId="635c85cf-07ff-42a2-ac36-424153b1d5e5" providerId="ADAL" clId="{A6212E37-97D4-4CC9-9E6B-C32E9CC3AA83}" dt="2026-05-20T10:21:13.397" v="28346"/>
          <ac:picMkLst>
            <pc:docMk/>
            <pc:sldMk cId="155778010" sldId="279"/>
            <ac:picMk id="3" creationId="{5A37D008-5D7C-897B-E9DC-36D332E68264}"/>
          </ac:picMkLst>
        </pc:picChg>
        <pc:picChg chg="del">
          <ac:chgData name="Ari Guest" userId="635c85cf-07ff-42a2-ac36-424153b1d5e5" providerId="ADAL" clId="{A6212E37-97D4-4CC9-9E6B-C32E9CC3AA83}" dt="2026-05-19T12:05:44.729" v="19110" actId="478"/>
          <ac:picMkLst>
            <pc:docMk/>
            <pc:sldMk cId="155778010" sldId="279"/>
            <ac:picMk id="29" creationId="{CE9D0E74-21DF-A8ED-4B53-422E61BED9FA}"/>
          </ac:picMkLst>
        </pc:picChg>
        <pc:picChg chg="del">
          <ac:chgData name="Ari Guest" userId="635c85cf-07ff-42a2-ac36-424153b1d5e5" providerId="ADAL" clId="{A6212E37-97D4-4CC9-9E6B-C32E9CC3AA83}" dt="2026-05-19T12:08:38.499" v="19142" actId="478"/>
          <ac:picMkLst>
            <pc:docMk/>
            <pc:sldMk cId="155778010" sldId="279"/>
            <ac:picMk id="30" creationId="{394F2A87-F4EC-7B29-7209-586FA8FC9291}"/>
          </ac:picMkLst>
        </pc:picChg>
        <pc:picChg chg="del mod topLvl">
          <ac:chgData name="Ari Guest" userId="635c85cf-07ff-42a2-ac36-424153b1d5e5" providerId="ADAL" clId="{A6212E37-97D4-4CC9-9E6B-C32E9CC3AA83}" dt="2026-05-19T12:08:39.615" v="19143" actId="478"/>
          <ac:picMkLst>
            <pc:docMk/>
            <pc:sldMk cId="155778010" sldId="279"/>
            <ac:picMk id="31" creationId="{061CC3C1-F634-69C3-9376-8F751352E9BD}"/>
          </ac:picMkLst>
        </pc:picChg>
        <pc:picChg chg="del topLvl">
          <ac:chgData name="Ari Guest" userId="635c85cf-07ff-42a2-ac36-424153b1d5e5" providerId="ADAL" clId="{A6212E37-97D4-4CC9-9E6B-C32E9CC3AA83}" dt="2026-05-19T12:10:55.302" v="19174" actId="478"/>
          <ac:picMkLst>
            <pc:docMk/>
            <pc:sldMk cId="155778010" sldId="279"/>
            <ac:picMk id="32" creationId="{CAB4F635-36AD-1E86-88A4-F312CC84410E}"/>
          </ac:picMkLst>
        </pc:picChg>
        <pc:picChg chg="del mod">
          <ac:chgData name="Ari Guest" userId="635c85cf-07ff-42a2-ac36-424153b1d5e5" providerId="ADAL" clId="{A6212E37-97D4-4CC9-9E6B-C32E9CC3AA83}" dt="2026-05-19T12:05:46.443" v="19111" actId="478"/>
          <ac:picMkLst>
            <pc:docMk/>
            <pc:sldMk cId="155778010" sldId="279"/>
            <ac:picMk id="34" creationId="{AD9B2D8A-5C2E-8A5C-067A-F6AE2EFF6E23}"/>
          </ac:picMkLst>
        </pc:picChg>
        <pc:picChg chg="del">
          <ac:chgData name="Ari Guest" userId="635c85cf-07ff-42a2-ac36-424153b1d5e5" providerId="ADAL" clId="{A6212E37-97D4-4CC9-9E6B-C32E9CC3AA83}" dt="2026-05-19T12:08:42.085" v="19144" actId="478"/>
          <ac:picMkLst>
            <pc:docMk/>
            <pc:sldMk cId="155778010" sldId="279"/>
            <ac:picMk id="35" creationId="{E60ECBBD-E132-8F61-872A-D5AE66461123}"/>
          </ac:picMkLst>
        </pc:picChg>
        <pc:picChg chg="del topLvl">
          <ac:chgData name="Ari Guest" userId="635c85cf-07ff-42a2-ac36-424153b1d5e5" providerId="ADAL" clId="{A6212E37-97D4-4CC9-9E6B-C32E9CC3AA83}" dt="2026-05-19T12:08:43.857" v="19145" actId="478"/>
          <ac:picMkLst>
            <pc:docMk/>
            <pc:sldMk cId="155778010" sldId="279"/>
            <ac:picMk id="36" creationId="{B692492C-393D-BFFC-3E12-04A6BF2D42C3}"/>
          </ac:picMkLst>
        </pc:picChg>
        <pc:picChg chg="del mod topLvl">
          <ac:chgData name="Ari Guest" userId="635c85cf-07ff-42a2-ac36-424153b1d5e5" providerId="ADAL" clId="{A6212E37-97D4-4CC9-9E6B-C32E9CC3AA83}" dt="2026-05-19T12:10:55.302" v="19174" actId="478"/>
          <ac:picMkLst>
            <pc:docMk/>
            <pc:sldMk cId="155778010" sldId="279"/>
            <ac:picMk id="37" creationId="{C88D60B7-D9CE-49C0-E351-AC60F3A56353}"/>
          </ac:picMkLst>
        </pc:picChg>
        <pc:picChg chg="del mod">
          <ac:chgData name="Ari Guest" userId="635c85cf-07ff-42a2-ac36-424153b1d5e5" providerId="ADAL" clId="{A6212E37-97D4-4CC9-9E6B-C32E9CC3AA83}" dt="2026-05-19T12:05:47.738" v="19112" actId="478"/>
          <ac:picMkLst>
            <pc:docMk/>
            <pc:sldMk cId="155778010" sldId="279"/>
            <ac:picMk id="39" creationId="{B116BB45-5ECC-94A7-0E5C-EC6118D1F097}"/>
          </ac:picMkLst>
        </pc:picChg>
        <pc:picChg chg="del mod">
          <ac:chgData name="Ari Guest" userId="635c85cf-07ff-42a2-ac36-424153b1d5e5" providerId="ADAL" clId="{A6212E37-97D4-4CC9-9E6B-C32E9CC3AA83}" dt="2026-05-19T12:08:45.017" v="19146" actId="478"/>
          <ac:picMkLst>
            <pc:docMk/>
            <pc:sldMk cId="155778010" sldId="279"/>
            <ac:picMk id="40" creationId="{1C21683D-7D92-43F5-FF61-0ED053C2B6A3}"/>
          </ac:picMkLst>
        </pc:picChg>
        <pc:picChg chg="mod">
          <ac:chgData name="Ari Guest" userId="635c85cf-07ff-42a2-ac36-424153b1d5e5" providerId="ADAL" clId="{A6212E37-97D4-4CC9-9E6B-C32E9CC3AA83}" dt="2026-05-19T12:05:35.468" v="19108"/>
          <ac:picMkLst>
            <pc:docMk/>
            <pc:sldMk cId="155778010" sldId="279"/>
            <ac:picMk id="41" creationId="{4CF33FA6-9F4D-4ABB-A3F7-68A3A13539D6}"/>
          </ac:picMkLst>
        </pc:picChg>
        <pc:picChg chg="mod">
          <ac:chgData name="Ari Guest" userId="635c85cf-07ff-42a2-ac36-424153b1d5e5" providerId="ADAL" clId="{A6212E37-97D4-4CC9-9E6B-C32E9CC3AA83}" dt="2026-05-19T12:05:35.468" v="19108"/>
          <ac:picMkLst>
            <pc:docMk/>
            <pc:sldMk cId="155778010" sldId="279"/>
            <ac:picMk id="42" creationId="{4797E638-5478-9C02-E8A4-44E5AA0E1420}"/>
          </ac:picMkLst>
        </pc:picChg>
        <pc:picChg chg="del">
          <ac:chgData name="Ari Guest" userId="635c85cf-07ff-42a2-ac36-424153b1d5e5" providerId="ADAL" clId="{A6212E37-97D4-4CC9-9E6B-C32E9CC3AA83}" dt="2026-05-19T12:05:48.796" v="19113" actId="478"/>
          <ac:picMkLst>
            <pc:docMk/>
            <pc:sldMk cId="155778010" sldId="279"/>
            <ac:picMk id="44" creationId="{CA7ED195-37AE-4DB4-02E5-803D95CF83FC}"/>
          </ac:picMkLst>
        </pc:picChg>
        <pc:picChg chg="del mod">
          <ac:chgData name="Ari Guest" userId="635c85cf-07ff-42a2-ac36-424153b1d5e5" providerId="ADAL" clId="{A6212E37-97D4-4CC9-9E6B-C32E9CC3AA83}" dt="2026-05-19T12:05:49.761" v="19114" actId="478"/>
          <ac:picMkLst>
            <pc:docMk/>
            <pc:sldMk cId="155778010" sldId="279"/>
            <ac:picMk id="49" creationId="{AD53C335-1751-6FE6-17BB-052B47693C15}"/>
          </ac:picMkLst>
        </pc:picChg>
        <pc:picChg chg="mod">
          <ac:chgData name="Ari Guest" userId="635c85cf-07ff-42a2-ac36-424153b1d5e5" providerId="ADAL" clId="{A6212E37-97D4-4CC9-9E6B-C32E9CC3AA83}" dt="2026-05-19T12:05:35.468" v="19108"/>
          <ac:picMkLst>
            <pc:docMk/>
            <pc:sldMk cId="155778010" sldId="279"/>
            <ac:picMk id="50" creationId="{1F4FF8D6-42E2-E0D2-C3E2-46B836F3CF10}"/>
          </ac:picMkLst>
        </pc:picChg>
        <pc:picChg chg="mod">
          <ac:chgData name="Ari Guest" userId="635c85cf-07ff-42a2-ac36-424153b1d5e5" providerId="ADAL" clId="{A6212E37-97D4-4CC9-9E6B-C32E9CC3AA83}" dt="2026-05-19T12:05:35.468" v="19108"/>
          <ac:picMkLst>
            <pc:docMk/>
            <pc:sldMk cId="155778010" sldId="279"/>
            <ac:picMk id="51" creationId="{6CC44576-BC4D-9CF7-907D-6E72877F83BA}"/>
          </ac:picMkLst>
        </pc:picChg>
        <pc:picChg chg="mod">
          <ac:chgData name="Ari Guest" userId="635c85cf-07ff-42a2-ac36-424153b1d5e5" providerId="ADAL" clId="{A6212E37-97D4-4CC9-9E6B-C32E9CC3AA83}" dt="2026-05-19T12:11:14.014" v="19176" actId="207"/>
          <ac:picMkLst>
            <pc:docMk/>
            <pc:sldMk cId="155778010" sldId="279"/>
            <ac:picMk id="54" creationId="{5C073594-6A67-1A22-3CE4-F1BE7A916D0E}"/>
          </ac:picMkLst>
        </pc:picChg>
        <pc:picChg chg="mod">
          <ac:chgData name="Ari Guest" userId="635c85cf-07ff-42a2-ac36-424153b1d5e5" providerId="ADAL" clId="{A6212E37-97D4-4CC9-9E6B-C32E9CC3AA83}" dt="2026-05-19T12:11:14.014" v="19176" actId="207"/>
          <ac:picMkLst>
            <pc:docMk/>
            <pc:sldMk cId="155778010" sldId="279"/>
            <ac:picMk id="55" creationId="{71918274-CCE4-678D-0D8F-24E298D54CB4}"/>
          </ac:picMkLst>
        </pc:picChg>
        <pc:picChg chg="mod">
          <ac:chgData name="Ari Guest" userId="635c85cf-07ff-42a2-ac36-424153b1d5e5" providerId="ADAL" clId="{A6212E37-97D4-4CC9-9E6B-C32E9CC3AA83}" dt="2026-05-19T12:11:19.631" v="19177" actId="207"/>
          <ac:picMkLst>
            <pc:docMk/>
            <pc:sldMk cId="155778010" sldId="279"/>
            <ac:picMk id="58" creationId="{02FD5A41-90B1-E3D9-D5E7-7620C9AAA7F6}"/>
          </ac:picMkLst>
        </pc:picChg>
        <pc:picChg chg="mod">
          <ac:chgData name="Ari Guest" userId="635c85cf-07ff-42a2-ac36-424153b1d5e5" providerId="ADAL" clId="{A6212E37-97D4-4CC9-9E6B-C32E9CC3AA83}" dt="2026-05-19T12:11:19.631" v="19177" actId="207"/>
          <ac:picMkLst>
            <pc:docMk/>
            <pc:sldMk cId="155778010" sldId="279"/>
            <ac:picMk id="59" creationId="{9763E9A2-24F8-1044-2884-C4D40AB748C4}"/>
          </ac:picMkLst>
        </pc:picChg>
        <pc:picChg chg="mod">
          <ac:chgData name="Ari Guest" userId="635c85cf-07ff-42a2-ac36-424153b1d5e5" providerId="ADAL" clId="{A6212E37-97D4-4CC9-9E6B-C32E9CC3AA83}" dt="2026-05-19T12:11:22.803" v="19178" actId="207"/>
          <ac:picMkLst>
            <pc:docMk/>
            <pc:sldMk cId="155778010" sldId="279"/>
            <ac:picMk id="62" creationId="{B92CCB30-8E47-04F8-BCC7-9BBC557C2FAB}"/>
          </ac:picMkLst>
        </pc:picChg>
        <pc:picChg chg="mod">
          <ac:chgData name="Ari Guest" userId="635c85cf-07ff-42a2-ac36-424153b1d5e5" providerId="ADAL" clId="{A6212E37-97D4-4CC9-9E6B-C32E9CC3AA83}" dt="2026-05-19T12:10:56.183" v="19175"/>
          <ac:picMkLst>
            <pc:docMk/>
            <pc:sldMk cId="155778010" sldId="279"/>
            <ac:picMk id="63" creationId="{A776ED09-2055-3F40-C6BE-962EE589FCD2}"/>
          </ac:picMkLst>
        </pc:picChg>
        <pc:picChg chg="mod">
          <ac:chgData name="Ari Guest" userId="635c85cf-07ff-42a2-ac36-424153b1d5e5" providerId="ADAL" clId="{A6212E37-97D4-4CC9-9E6B-C32E9CC3AA83}" dt="2026-05-19T12:10:56.183" v="19175"/>
          <ac:picMkLst>
            <pc:docMk/>
            <pc:sldMk cId="155778010" sldId="279"/>
            <ac:picMk id="64" creationId="{C4B0A289-001B-45FD-BA3B-D6EAD31F0634}"/>
          </ac:picMkLst>
        </pc:picChg>
        <pc:picChg chg="mod">
          <ac:chgData name="Ari Guest" userId="635c85cf-07ff-42a2-ac36-424153b1d5e5" providerId="ADAL" clId="{A6212E37-97D4-4CC9-9E6B-C32E9CC3AA83}" dt="2026-05-19T12:10:56.183" v="19175"/>
          <ac:picMkLst>
            <pc:docMk/>
            <pc:sldMk cId="155778010" sldId="279"/>
            <ac:picMk id="66" creationId="{2AEE5B0D-32AA-FDA8-8493-5650491953BB}"/>
          </ac:picMkLst>
        </pc:picChg>
        <pc:picChg chg="mod">
          <ac:chgData name="Ari Guest" userId="635c85cf-07ff-42a2-ac36-424153b1d5e5" providerId="ADAL" clId="{A6212E37-97D4-4CC9-9E6B-C32E9CC3AA83}" dt="2026-05-19T12:10:56.183" v="19175"/>
          <ac:picMkLst>
            <pc:docMk/>
            <pc:sldMk cId="155778010" sldId="279"/>
            <ac:picMk id="67" creationId="{4E6FFBAB-2C22-2AF0-35BC-207716EB3311}"/>
          </ac:picMkLst>
        </pc:picChg>
        <pc:picChg chg="mod">
          <ac:chgData name="Ari Guest" userId="635c85cf-07ff-42a2-ac36-424153b1d5e5" providerId="ADAL" clId="{A6212E37-97D4-4CC9-9E6B-C32E9CC3AA83}" dt="2026-05-19T12:10:56.183" v="19175"/>
          <ac:picMkLst>
            <pc:docMk/>
            <pc:sldMk cId="155778010" sldId="279"/>
            <ac:picMk id="68" creationId="{64B9509F-33EC-3D88-47C0-CAEF5152CE93}"/>
          </ac:picMkLst>
        </pc:picChg>
        <pc:picChg chg="mod">
          <ac:chgData name="Ari Guest" userId="635c85cf-07ff-42a2-ac36-424153b1d5e5" providerId="ADAL" clId="{A6212E37-97D4-4CC9-9E6B-C32E9CC3AA83}" dt="2026-05-19T12:10:56.183" v="19175"/>
          <ac:picMkLst>
            <pc:docMk/>
            <pc:sldMk cId="155778010" sldId="279"/>
            <ac:picMk id="70" creationId="{8FF6D363-07D1-211B-5070-E72C169739D8}"/>
          </ac:picMkLst>
        </pc:picChg>
        <pc:picChg chg="mod">
          <ac:chgData name="Ari Guest" userId="635c85cf-07ff-42a2-ac36-424153b1d5e5" providerId="ADAL" clId="{A6212E37-97D4-4CC9-9E6B-C32E9CC3AA83}" dt="2026-05-19T12:10:56.183" v="19175"/>
          <ac:picMkLst>
            <pc:docMk/>
            <pc:sldMk cId="155778010" sldId="279"/>
            <ac:picMk id="71" creationId="{03448332-B33D-0106-3348-7C99BE96DC28}"/>
          </ac:picMkLst>
        </pc:picChg>
        <pc:picChg chg="mod">
          <ac:chgData name="Ari Guest" userId="635c85cf-07ff-42a2-ac36-424153b1d5e5" providerId="ADAL" clId="{A6212E37-97D4-4CC9-9E6B-C32E9CC3AA83}" dt="2026-05-19T12:10:56.183" v="19175"/>
          <ac:picMkLst>
            <pc:docMk/>
            <pc:sldMk cId="155778010" sldId="279"/>
            <ac:picMk id="72" creationId="{5EB8EB92-959C-8496-821E-42FAFE9FBB43}"/>
          </ac:picMkLst>
        </pc:picChg>
        <pc:picChg chg="add mod">
          <ac:chgData name="Ari Guest" userId="635c85cf-07ff-42a2-ac36-424153b1d5e5" providerId="ADAL" clId="{A6212E37-97D4-4CC9-9E6B-C32E9CC3AA83}" dt="2026-05-19T17:20:31.726" v="23524"/>
          <ac:picMkLst>
            <pc:docMk/>
            <pc:sldMk cId="155778010" sldId="279"/>
            <ac:picMk id="73" creationId="{6558A098-9870-C279-C642-422DD1182B00}"/>
          </ac:picMkLst>
        </pc:picChg>
        <pc:picChg chg="mod">
          <ac:chgData name="Ari Guest" userId="635c85cf-07ff-42a2-ac36-424153b1d5e5" providerId="ADAL" clId="{A6212E37-97D4-4CC9-9E6B-C32E9CC3AA83}" dt="2026-05-19T17:26:54.695" v="23544"/>
          <ac:picMkLst>
            <pc:docMk/>
            <pc:sldMk cId="155778010" sldId="279"/>
            <ac:picMk id="75" creationId="{A028E7EB-418A-BA3A-44DD-84C6C212AFFF}"/>
          </ac:picMkLst>
        </pc:picChg>
        <pc:picChg chg="mod">
          <ac:chgData name="Ari Guest" userId="635c85cf-07ff-42a2-ac36-424153b1d5e5" providerId="ADAL" clId="{A6212E37-97D4-4CC9-9E6B-C32E9CC3AA83}" dt="2026-05-19T17:26:54.695" v="23544"/>
          <ac:picMkLst>
            <pc:docMk/>
            <pc:sldMk cId="155778010" sldId="279"/>
            <ac:picMk id="76" creationId="{2953D1EE-CFA6-E1A2-DC1C-D41113FA499D}"/>
          </ac:picMkLst>
        </pc:picChg>
        <pc:picChg chg="mod">
          <ac:chgData name="Ari Guest" userId="635c85cf-07ff-42a2-ac36-424153b1d5e5" providerId="ADAL" clId="{A6212E37-97D4-4CC9-9E6B-C32E9CC3AA83}" dt="2026-05-19T17:26:54.695" v="23544"/>
          <ac:picMkLst>
            <pc:docMk/>
            <pc:sldMk cId="155778010" sldId="279"/>
            <ac:picMk id="77" creationId="{EDB006AD-679B-DE0B-2DF3-B3FA47714468}"/>
          </ac:picMkLst>
        </pc:picChg>
        <pc:picChg chg="mod">
          <ac:chgData name="Ari Guest" userId="635c85cf-07ff-42a2-ac36-424153b1d5e5" providerId="ADAL" clId="{A6212E37-97D4-4CC9-9E6B-C32E9CC3AA83}" dt="2026-05-19T17:26:54.695" v="23544"/>
          <ac:picMkLst>
            <pc:docMk/>
            <pc:sldMk cId="155778010" sldId="279"/>
            <ac:picMk id="83" creationId="{8E98D283-09E8-4BE9-B311-D21716887E9C}"/>
          </ac:picMkLst>
        </pc:picChg>
        <pc:picChg chg="mod">
          <ac:chgData name="Ari Guest" userId="635c85cf-07ff-42a2-ac36-424153b1d5e5" providerId="ADAL" clId="{A6212E37-97D4-4CC9-9E6B-C32E9CC3AA83}" dt="2026-05-19T17:26:54.695" v="23544"/>
          <ac:picMkLst>
            <pc:docMk/>
            <pc:sldMk cId="155778010" sldId="279"/>
            <ac:picMk id="84" creationId="{65AA04F1-32B5-8526-508F-7AA18B67EC51}"/>
          </ac:picMkLst>
        </pc:picChg>
        <pc:picChg chg="mod">
          <ac:chgData name="Ari Guest" userId="635c85cf-07ff-42a2-ac36-424153b1d5e5" providerId="ADAL" clId="{A6212E37-97D4-4CC9-9E6B-C32E9CC3AA83}" dt="2026-05-19T17:26:54.695" v="23544"/>
          <ac:picMkLst>
            <pc:docMk/>
            <pc:sldMk cId="155778010" sldId="279"/>
            <ac:picMk id="87" creationId="{42326997-447D-EC64-3E43-7291ED5A0DA6}"/>
          </ac:picMkLst>
        </pc:picChg>
        <pc:picChg chg="mod">
          <ac:chgData name="Ari Guest" userId="635c85cf-07ff-42a2-ac36-424153b1d5e5" providerId="ADAL" clId="{A6212E37-97D4-4CC9-9E6B-C32E9CC3AA83}" dt="2026-05-19T17:26:54.695" v="23544"/>
          <ac:picMkLst>
            <pc:docMk/>
            <pc:sldMk cId="155778010" sldId="279"/>
            <ac:picMk id="89" creationId="{C0B7E258-8009-1FD9-5655-0BA55AC4AD82}"/>
          </ac:picMkLst>
        </pc:picChg>
        <pc:picChg chg="mod">
          <ac:chgData name="Ari Guest" userId="635c85cf-07ff-42a2-ac36-424153b1d5e5" providerId="ADAL" clId="{A6212E37-97D4-4CC9-9E6B-C32E9CC3AA83}" dt="2026-05-19T17:26:54.695" v="23544"/>
          <ac:picMkLst>
            <pc:docMk/>
            <pc:sldMk cId="155778010" sldId="279"/>
            <ac:picMk id="91" creationId="{87701AA2-0151-E0B8-7B21-5B2720DB1590}"/>
          </ac:picMkLst>
        </pc:picChg>
        <pc:picChg chg="mod">
          <ac:chgData name="Ari Guest" userId="635c85cf-07ff-42a2-ac36-424153b1d5e5" providerId="ADAL" clId="{A6212E37-97D4-4CC9-9E6B-C32E9CC3AA83}" dt="2026-05-19T17:26:54.695" v="23544"/>
          <ac:picMkLst>
            <pc:docMk/>
            <pc:sldMk cId="155778010" sldId="279"/>
            <ac:picMk id="92" creationId="{F03B4EFD-2590-B5EF-269D-CCA0ACA1873E}"/>
          </ac:picMkLst>
        </pc:picChg>
        <pc:picChg chg="mod">
          <ac:chgData name="Ari Guest" userId="635c85cf-07ff-42a2-ac36-424153b1d5e5" providerId="ADAL" clId="{A6212E37-97D4-4CC9-9E6B-C32E9CC3AA83}" dt="2026-05-19T17:26:54.695" v="23544"/>
          <ac:picMkLst>
            <pc:docMk/>
            <pc:sldMk cId="155778010" sldId="279"/>
            <ac:picMk id="93" creationId="{75D51F61-6265-5BB5-EBD4-6A8D893018D6}"/>
          </ac:picMkLst>
        </pc:picChg>
      </pc:sldChg>
      <pc:sldChg chg="addSp delSp modSp add mod modTransition modAnim">
        <pc:chgData name="Ari Guest" userId="635c85cf-07ff-42a2-ac36-424153b1d5e5" providerId="ADAL" clId="{A6212E37-97D4-4CC9-9E6B-C32E9CC3AA83}" dt="2026-05-20T10:20:56.381" v="28345"/>
        <pc:sldMkLst>
          <pc:docMk/>
          <pc:sldMk cId="108701975" sldId="280"/>
        </pc:sldMkLst>
        <pc:spChg chg="mod">
          <ac:chgData name="Ari Guest" userId="635c85cf-07ff-42a2-ac36-424153b1d5e5" providerId="ADAL" clId="{A6212E37-97D4-4CC9-9E6B-C32E9CC3AA83}" dt="2026-05-18T14:12:36.115" v="16336" actId="207"/>
          <ac:spMkLst>
            <pc:docMk/>
            <pc:sldMk cId="108701975" sldId="280"/>
            <ac:spMk id="2" creationId="{DD8988BA-3959-88C4-2B5E-9DB4380DF013}"/>
          </ac:spMkLst>
        </pc:spChg>
        <pc:spChg chg="add mod ord">
          <ac:chgData name="Ari Guest" userId="635c85cf-07ff-42a2-ac36-424153b1d5e5" providerId="ADAL" clId="{A6212E37-97D4-4CC9-9E6B-C32E9CC3AA83}" dt="2026-05-18T14:17:16.175" v="16422" actId="14100"/>
          <ac:spMkLst>
            <pc:docMk/>
            <pc:sldMk cId="108701975" sldId="280"/>
            <ac:spMk id="3" creationId="{DCC06A06-6CA5-2059-FC99-4D5CD48292D1}"/>
          </ac:spMkLst>
        </pc:spChg>
        <pc:spChg chg="mod">
          <ac:chgData name="Ari Guest" userId="635c85cf-07ff-42a2-ac36-424153b1d5e5" providerId="ADAL" clId="{A6212E37-97D4-4CC9-9E6B-C32E9CC3AA83}" dt="2026-05-18T14:11:35.821" v="16321" actId="1076"/>
          <ac:spMkLst>
            <pc:docMk/>
            <pc:sldMk cId="108701975" sldId="280"/>
            <ac:spMk id="4" creationId="{DAC5980B-3BC3-92D6-CD67-D287B3CA5278}"/>
          </ac:spMkLst>
        </pc:spChg>
        <pc:spChg chg="add mod">
          <ac:chgData name="Ari Guest" userId="635c85cf-07ff-42a2-ac36-424153b1d5e5" providerId="ADAL" clId="{A6212E37-97D4-4CC9-9E6B-C32E9CC3AA83}" dt="2026-05-18T14:19:01.572" v="16449" actId="1036"/>
          <ac:spMkLst>
            <pc:docMk/>
            <pc:sldMk cId="108701975" sldId="280"/>
            <ac:spMk id="6" creationId="{BAF1D387-6424-3FA7-C117-1ECC01427325}"/>
          </ac:spMkLst>
        </pc:spChg>
        <pc:spChg chg="add mod">
          <ac:chgData name="Ari Guest" userId="635c85cf-07ff-42a2-ac36-424153b1d5e5" providerId="ADAL" clId="{A6212E37-97D4-4CC9-9E6B-C32E9CC3AA83}" dt="2026-05-18T14:22:50.023" v="16491"/>
          <ac:spMkLst>
            <pc:docMk/>
            <pc:sldMk cId="108701975" sldId="280"/>
            <ac:spMk id="8" creationId="{3351D99F-2DCB-E3B2-B0FF-B3E8EEF01C9A}"/>
          </ac:spMkLst>
        </pc:spChg>
        <pc:spChg chg="add mod">
          <ac:chgData name="Ari Guest" userId="635c85cf-07ff-42a2-ac36-424153b1d5e5" providerId="ADAL" clId="{A6212E37-97D4-4CC9-9E6B-C32E9CC3AA83}" dt="2026-05-18T14:22:50.023" v="16491"/>
          <ac:spMkLst>
            <pc:docMk/>
            <pc:sldMk cId="108701975" sldId="280"/>
            <ac:spMk id="9" creationId="{1F187E96-E74E-6E64-C7D8-9AF6D89A038D}"/>
          </ac:spMkLst>
        </pc:spChg>
        <pc:spChg chg="add mod">
          <ac:chgData name="Ari Guest" userId="635c85cf-07ff-42a2-ac36-424153b1d5e5" providerId="ADAL" clId="{A6212E37-97D4-4CC9-9E6B-C32E9CC3AA83}" dt="2026-05-18T14:51:28.478" v="17731" actId="14100"/>
          <ac:spMkLst>
            <pc:docMk/>
            <pc:sldMk cId="108701975" sldId="280"/>
            <ac:spMk id="10" creationId="{3D831894-7065-EAD7-5D6D-600FE6E96954}"/>
          </ac:spMkLst>
        </pc:spChg>
        <pc:spChg chg="add mod">
          <ac:chgData name="Ari Guest" userId="635c85cf-07ff-42a2-ac36-424153b1d5e5" providerId="ADAL" clId="{A6212E37-97D4-4CC9-9E6B-C32E9CC3AA83}" dt="2026-05-19T12:16:56.559" v="19208" actId="1076"/>
          <ac:spMkLst>
            <pc:docMk/>
            <pc:sldMk cId="108701975" sldId="280"/>
            <ac:spMk id="11" creationId="{F9F2AF01-D05F-71D4-F142-0A48644CF2A5}"/>
          </ac:spMkLst>
        </pc:spChg>
        <pc:spChg chg="ord">
          <ac:chgData name="Ari Guest" userId="635c85cf-07ff-42a2-ac36-424153b1d5e5" providerId="ADAL" clId="{A6212E37-97D4-4CC9-9E6B-C32E9CC3AA83}" dt="2026-05-18T14:12:21.347" v="16334" actId="167"/>
          <ac:spMkLst>
            <pc:docMk/>
            <pc:sldMk cId="108701975" sldId="280"/>
            <ac:spMk id="12" creationId="{B12637BF-BBB4-E520-2276-E5AF32334E35}"/>
          </ac:spMkLst>
        </pc:spChg>
        <pc:spChg chg="mod">
          <ac:chgData name="Ari Guest" userId="635c85cf-07ff-42a2-ac36-424153b1d5e5" providerId="ADAL" clId="{A6212E37-97D4-4CC9-9E6B-C32E9CC3AA83}" dt="2026-05-18T14:12:36.115" v="16336" actId="207"/>
          <ac:spMkLst>
            <pc:docMk/>
            <pc:sldMk cId="108701975" sldId="280"/>
            <ac:spMk id="15" creationId="{1E3D008D-6A5F-A3FE-91E6-FCD9EC429494}"/>
          </ac:spMkLst>
        </pc:spChg>
        <pc:spChg chg="mod">
          <ac:chgData name="Ari Guest" userId="635c85cf-07ff-42a2-ac36-424153b1d5e5" providerId="ADAL" clId="{A6212E37-97D4-4CC9-9E6B-C32E9CC3AA83}" dt="2026-05-18T14:13:33.912" v="16338" actId="1076"/>
          <ac:spMkLst>
            <pc:docMk/>
            <pc:sldMk cId="108701975" sldId="280"/>
            <ac:spMk id="17" creationId="{AAA03E29-9CDF-C0FF-9D70-CA56579BE01A}"/>
          </ac:spMkLst>
        </pc:spChg>
        <pc:spChg chg="mod">
          <ac:chgData name="Ari Guest" userId="635c85cf-07ff-42a2-ac36-424153b1d5e5" providerId="ADAL" clId="{A6212E37-97D4-4CC9-9E6B-C32E9CC3AA83}" dt="2026-05-18T14:12:36.115" v="16336" actId="207"/>
          <ac:spMkLst>
            <pc:docMk/>
            <pc:sldMk cId="108701975" sldId="280"/>
            <ac:spMk id="18" creationId="{94AF8350-3224-BE4E-2A55-BC7DFE6A8C5F}"/>
          </ac:spMkLst>
        </pc:spChg>
        <pc:spChg chg="mod">
          <ac:chgData name="Ari Guest" userId="635c85cf-07ff-42a2-ac36-424153b1d5e5" providerId="ADAL" clId="{A6212E37-97D4-4CC9-9E6B-C32E9CC3AA83}" dt="2026-05-18T14:13:31.730" v="16337" actId="1076"/>
          <ac:spMkLst>
            <pc:docMk/>
            <pc:sldMk cId="108701975" sldId="280"/>
            <ac:spMk id="21" creationId="{080B47B5-8E6E-8FD6-E9DC-AA756164B579}"/>
          </ac:spMkLst>
        </pc:spChg>
        <pc:spChg chg="mod">
          <ac:chgData name="Ari Guest" userId="635c85cf-07ff-42a2-ac36-424153b1d5e5" providerId="ADAL" clId="{A6212E37-97D4-4CC9-9E6B-C32E9CC3AA83}" dt="2026-05-19T11:52:15.149" v="18711"/>
          <ac:spMkLst>
            <pc:docMk/>
            <pc:sldMk cId="108701975" sldId="280"/>
            <ac:spMk id="22" creationId="{87AB6DB7-23F2-7A3D-7A0F-BAD6D3967B16}"/>
          </ac:spMkLst>
        </pc:spChg>
        <pc:spChg chg="mod">
          <ac:chgData name="Ari Guest" userId="635c85cf-07ff-42a2-ac36-424153b1d5e5" providerId="ADAL" clId="{A6212E37-97D4-4CC9-9E6B-C32E9CC3AA83}" dt="2026-05-18T14:12:36.115" v="16336" actId="207"/>
          <ac:spMkLst>
            <pc:docMk/>
            <pc:sldMk cId="108701975" sldId="280"/>
            <ac:spMk id="23" creationId="{18560103-8C6A-41B2-ECDA-7D539B759D85}"/>
          </ac:spMkLst>
        </pc:spChg>
        <pc:spChg chg="mod">
          <ac:chgData name="Ari Guest" userId="635c85cf-07ff-42a2-ac36-424153b1d5e5" providerId="ADAL" clId="{A6212E37-97D4-4CC9-9E6B-C32E9CC3AA83}" dt="2026-05-18T14:12:36.115" v="16336" actId="207"/>
          <ac:spMkLst>
            <pc:docMk/>
            <pc:sldMk cId="108701975" sldId="280"/>
            <ac:spMk id="24" creationId="{67E85A56-D796-91C2-3472-EAA0BD3A7D3D}"/>
          </ac:spMkLst>
        </pc:spChg>
        <pc:spChg chg="mod">
          <ac:chgData name="Ari Guest" userId="635c85cf-07ff-42a2-ac36-424153b1d5e5" providerId="ADAL" clId="{A6212E37-97D4-4CC9-9E6B-C32E9CC3AA83}" dt="2026-05-18T14:18:09.529" v="16428" actId="1036"/>
          <ac:spMkLst>
            <pc:docMk/>
            <pc:sldMk cId="108701975" sldId="280"/>
            <ac:spMk id="27" creationId="{3542E2D1-18EA-A82B-F6AE-D5524A59F335}"/>
          </ac:spMkLst>
        </pc:spChg>
        <pc:spChg chg="add mod">
          <ac:chgData name="Ari Guest" userId="635c85cf-07ff-42a2-ac36-424153b1d5e5" providerId="ADAL" clId="{A6212E37-97D4-4CC9-9E6B-C32E9CC3AA83}" dt="2026-05-19T17:31:49.877" v="23560" actId="1076"/>
          <ac:spMkLst>
            <pc:docMk/>
            <pc:sldMk cId="108701975" sldId="280"/>
            <ac:spMk id="80" creationId="{9AD28F98-D29D-721B-CB3B-566C878C2054}"/>
          </ac:spMkLst>
        </pc:spChg>
        <pc:spChg chg="add mod">
          <ac:chgData name="Ari Guest" userId="635c85cf-07ff-42a2-ac36-424153b1d5e5" providerId="ADAL" clId="{A6212E37-97D4-4CC9-9E6B-C32E9CC3AA83}" dt="2026-05-19T17:31:49.877" v="23560" actId="1076"/>
          <ac:spMkLst>
            <pc:docMk/>
            <pc:sldMk cId="108701975" sldId="280"/>
            <ac:spMk id="81" creationId="{255F5F3E-E231-E97B-FDA8-6C4EDDFE253C}"/>
          </ac:spMkLst>
        </pc:spChg>
        <pc:grpChg chg="del">
          <ac:chgData name="Ari Guest" userId="635c85cf-07ff-42a2-ac36-424153b1d5e5" providerId="ADAL" clId="{A6212E37-97D4-4CC9-9E6B-C32E9CC3AA83}" dt="2026-05-19T12:08:50.056" v="19148" actId="478"/>
          <ac:grpSpMkLst>
            <pc:docMk/>
            <pc:sldMk cId="108701975" sldId="280"/>
            <ac:grpSpMk id="13" creationId="{5C6EBECC-0AB6-4D52-D9CB-DDA9523721E2}"/>
          </ac:grpSpMkLst>
        </pc:grpChg>
        <pc:grpChg chg="del">
          <ac:chgData name="Ari Guest" userId="635c85cf-07ff-42a2-ac36-424153b1d5e5" providerId="ADAL" clId="{A6212E37-97D4-4CC9-9E6B-C32E9CC3AA83}" dt="2026-05-19T12:08:53.169" v="19150" actId="478"/>
          <ac:grpSpMkLst>
            <pc:docMk/>
            <pc:sldMk cId="108701975" sldId="280"/>
            <ac:grpSpMk id="29" creationId="{268E9077-1FD5-67FE-F764-AADD92F1D83F}"/>
          </ac:grpSpMkLst>
        </pc:grpChg>
        <pc:grpChg chg="del">
          <ac:chgData name="Ari Guest" userId="635c85cf-07ff-42a2-ac36-424153b1d5e5" providerId="ADAL" clId="{A6212E37-97D4-4CC9-9E6B-C32E9CC3AA83}" dt="2026-05-19T12:08:55.642" v="19152" actId="478"/>
          <ac:grpSpMkLst>
            <pc:docMk/>
            <pc:sldMk cId="108701975" sldId="280"/>
            <ac:grpSpMk id="33" creationId="{6DFAD737-1D9F-EE1B-7613-87CA7FAB4F9F}"/>
          </ac:grpSpMkLst>
        </pc:grpChg>
        <pc:grpChg chg="del">
          <ac:chgData name="Ari Guest" userId="635c85cf-07ff-42a2-ac36-424153b1d5e5" providerId="ADAL" clId="{A6212E37-97D4-4CC9-9E6B-C32E9CC3AA83}" dt="2026-05-19T12:08:58.196" v="19154" actId="478"/>
          <ac:grpSpMkLst>
            <pc:docMk/>
            <pc:sldMk cId="108701975" sldId="280"/>
            <ac:grpSpMk id="37" creationId="{11D9F4CF-6965-2339-0F3E-D3EEC9CF5ABF}"/>
          </ac:grpSpMkLst>
        </pc:grpChg>
        <pc:grpChg chg="del">
          <ac:chgData name="Ari Guest" userId="635c85cf-07ff-42a2-ac36-424153b1d5e5" providerId="ADAL" clId="{A6212E37-97D4-4CC9-9E6B-C32E9CC3AA83}" dt="2026-05-19T12:11:28.094" v="19181" actId="478"/>
          <ac:grpSpMkLst>
            <pc:docMk/>
            <pc:sldMk cId="108701975" sldId="280"/>
            <ac:grpSpMk id="41" creationId="{DA1389E0-2F68-5DD5-22EA-87CAE9CB743E}"/>
          </ac:grpSpMkLst>
        </pc:grpChg>
        <pc:grpChg chg="add mod ord">
          <ac:chgData name="Ari Guest" userId="635c85cf-07ff-42a2-ac36-424153b1d5e5" providerId="ADAL" clId="{A6212E37-97D4-4CC9-9E6B-C32E9CC3AA83}" dt="2026-05-19T17:30:33.287" v="23554" actId="167"/>
          <ac:grpSpMkLst>
            <pc:docMk/>
            <pc:sldMk cId="108701975" sldId="280"/>
            <ac:grpSpMk id="67" creationId="{EAB9D0A9-1EBB-387A-C208-706F5F407F3A}"/>
          </ac:grpSpMkLst>
        </pc:grpChg>
        <pc:grpChg chg="mod ord">
          <ac:chgData name="Ari Guest" userId="635c85cf-07ff-42a2-ac36-424153b1d5e5" providerId="ADAL" clId="{A6212E37-97D4-4CC9-9E6B-C32E9CC3AA83}" dt="2026-05-19T17:30:33.287" v="23554" actId="167"/>
          <ac:grpSpMkLst>
            <pc:docMk/>
            <pc:sldMk cId="108701975" sldId="280"/>
            <ac:grpSpMk id="71" creationId="{73A90014-1CEF-6F0E-B7FB-ECEE4DA3C0B5}"/>
          </ac:grpSpMkLst>
        </pc:grpChg>
        <pc:grpChg chg="mod ord">
          <ac:chgData name="Ari Guest" userId="635c85cf-07ff-42a2-ac36-424153b1d5e5" providerId="ADAL" clId="{A6212E37-97D4-4CC9-9E6B-C32E9CC3AA83}" dt="2026-05-19T17:30:33.287" v="23554" actId="167"/>
          <ac:grpSpMkLst>
            <pc:docMk/>
            <pc:sldMk cId="108701975" sldId="280"/>
            <ac:grpSpMk id="75" creationId="{D06675BD-35EF-D066-1B8F-FB021A5DC30C}"/>
          </ac:grpSpMkLst>
        </pc:grpChg>
        <pc:picChg chg="add mod">
          <ac:chgData name="Ari Guest" userId="635c85cf-07ff-42a2-ac36-424153b1d5e5" providerId="ADAL" clId="{A6212E37-97D4-4CC9-9E6B-C32E9CC3AA83}" dt="2026-05-20T10:20:43.672" v="28325"/>
          <ac:picMkLst>
            <pc:docMk/>
            <pc:sldMk cId="108701975" sldId="280"/>
            <ac:picMk id="5" creationId="{E97F9DCE-DD1E-4FA1-8EBA-AC4A72EF1FA6}"/>
          </ac:picMkLst>
        </pc:picChg>
        <pc:picChg chg="del topLvl">
          <ac:chgData name="Ari Guest" userId="635c85cf-07ff-42a2-ac36-424153b1d5e5" providerId="ADAL" clId="{A6212E37-97D4-4CC9-9E6B-C32E9CC3AA83}" dt="2026-05-19T12:08:50.993" v="19149" actId="478"/>
          <ac:picMkLst>
            <pc:docMk/>
            <pc:sldMk cId="108701975" sldId="280"/>
            <ac:picMk id="14" creationId="{1410D998-65E1-F118-301E-9EFECB7C7EED}"/>
          </ac:picMkLst>
        </pc:picChg>
        <pc:picChg chg="del">
          <ac:chgData name="Ari Guest" userId="635c85cf-07ff-42a2-ac36-424153b1d5e5" providerId="ADAL" clId="{A6212E37-97D4-4CC9-9E6B-C32E9CC3AA83}" dt="2026-05-19T12:08:49.149" v="19147" actId="478"/>
          <ac:picMkLst>
            <pc:docMk/>
            <pc:sldMk cId="108701975" sldId="280"/>
            <ac:picMk id="26" creationId="{D01A61E9-1856-C51B-8F0A-AE4A8A4CA7D4}"/>
          </ac:picMkLst>
        </pc:picChg>
        <pc:picChg chg="del mod topLvl">
          <ac:chgData name="Ari Guest" userId="635c85cf-07ff-42a2-ac36-424153b1d5e5" providerId="ADAL" clId="{A6212E37-97D4-4CC9-9E6B-C32E9CC3AA83}" dt="2026-05-19T12:08:50.056" v="19148" actId="478"/>
          <ac:picMkLst>
            <pc:docMk/>
            <pc:sldMk cId="108701975" sldId="280"/>
            <ac:picMk id="28" creationId="{B6D6F790-3D4D-910B-A45B-65AFAFE63351}"/>
          </ac:picMkLst>
        </pc:picChg>
        <pc:picChg chg="mod">
          <ac:chgData name="Ari Guest" userId="635c85cf-07ff-42a2-ac36-424153b1d5e5" providerId="ADAL" clId="{A6212E37-97D4-4CC9-9E6B-C32E9CC3AA83}" dt="2026-05-19T12:06:02.440" v="19121"/>
          <ac:picMkLst>
            <pc:docMk/>
            <pc:sldMk cId="108701975" sldId="280"/>
            <ac:picMk id="30" creationId="{D3CE3552-B110-EAB7-8219-A5CD290A291C}"/>
          </ac:picMkLst>
        </pc:picChg>
        <pc:picChg chg="mod">
          <ac:chgData name="Ari Guest" userId="635c85cf-07ff-42a2-ac36-424153b1d5e5" providerId="ADAL" clId="{A6212E37-97D4-4CC9-9E6B-C32E9CC3AA83}" dt="2026-05-19T12:06:02.440" v="19121"/>
          <ac:picMkLst>
            <pc:docMk/>
            <pc:sldMk cId="108701975" sldId="280"/>
            <ac:picMk id="32" creationId="{22AD4126-B643-599E-9AC0-138CC39059E6}"/>
          </ac:picMkLst>
        </pc:picChg>
        <pc:picChg chg="del mod">
          <ac:chgData name="Ari Guest" userId="635c85cf-07ff-42a2-ac36-424153b1d5e5" providerId="ADAL" clId="{A6212E37-97D4-4CC9-9E6B-C32E9CC3AA83}" dt="2026-05-19T12:08:54.743" v="19151" actId="478"/>
          <ac:picMkLst>
            <pc:docMk/>
            <pc:sldMk cId="108701975" sldId="280"/>
            <ac:picMk id="34" creationId="{ED8F200D-410C-911D-B227-43AF226E5804}"/>
          </ac:picMkLst>
        </pc:picChg>
        <pc:picChg chg="del mod topLvl">
          <ac:chgData name="Ari Guest" userId="635c85cf-07ff-42a2-ac36-424153b1d5e5" providerId="ADAL" clId="{A6212E37-97D4-4CC9-9E6B-C32E9CC3AA83}" dt="2026-05-19T12:08:55.642" v="19152" actId="478"/>
          <ac:picMkLst>
            <pc:docMk/>
            <pc:sldMk cId="108701975" sldId="280"/>
            <ac:picMk id="35" creationId="{BC2A2B2E-5379-7C17-91F9-65DA6206CE47}"/>
          </ac:picMkLst>
        </pc:picChg>
        <pc:picChg chg="del mod topLvl">
          <ac:chgData name="Ari Guest" userId="635c85cf-07ff-42a2-ac36-424153b1d5e5" providerId="ADAL" clId="{A6212E37-97D4-4CC9-9E6B-C32E9CC3AA83}" dt="2026-05-19T12:11:26.918" v="19179" actId="478"/>
          <ac:picMkLst>
            <pc:docMk/>
            <pc:sldMk cId="108701975" sldId="280"/>
            <ac:picMk id="36" creationId="{5C85BE3A-0465-675C-6812-16C0D9533BA3}"/>
          </ac:picMkLst>
        </pc:picChg>
        <pc:picChg chg="del mod">
          <ac:chgData name="Ari Guest" userId="635c85cf-07ff-42a2-ac36-424153b1d5e5" providerId="ADAL" clId="{A6212E37-97D4-4CC9-9E6B-C32E9CC3AA83}" dt="2026-05-19T12:08:56.513" v="19153" actId="478"/>
          <ac:picMkLst>
            <pc:docMk/>
            <pc:sldMk cId="108701975" sldId="280"/>
            <ac:picMk id="38" creationId="{67CA5831-1B22-2381-392B-E16FB9B00357}"/>
          </ac:picMkLst>
        </pc:picChg>
        <pc:picChg chg="del mod topLvl">
          <ac:chgData name="Ari Guest" userId="635c85cf-07ff-42a2-ac36-424153b1d5e5" providerId="ADAL" clId="{A6212E37-97D4-4CC9-9E6B-C32E9CC3AA83}" dt="2026-05-19T12:08:58.196" v="19154" actId="478"/>
          <ac:picMkLst>
            <pc:docMk/>
            <pc:sldMk cId="108701975" sldId="280"/>
            <ac:picMk id="39" creationId="{8A31E1E0-D885-857E-13A0-5BBD727D5DB9}"/>
          </ac:picMkLst>
        </pc:picChg>
        <pc:picChg chg="del mod topLvl">
          <ac:chgData name="Ari Guest" userId="635c85cf-07ff-42a2-ac36-424153b1d5e5" providerId="ADAL" clId="{A6212E37-97D4-4CC9-9E6B-C32E9CC3AA83}" dt="2026-05-19T12:11:27.554" v="19180" actId="478"/>
          <ac:picMkLst>
            <pc:docMk/>
            <pc:sldMk cId="108701975" sldId="280"/>
            <ac:picMk id="40" creationId="{31CD4F2A-ECB9-961B-1EFC-A331F12CB73C}"/>
          </ac:picMkLst>
        </pc:picChg>
        <pc:picChg chg="del">
          <ac:chgData name="Ari Guest" userId="635c85cf-07ff-42a2-ac36-424153b1d5e5" providerId="ADAL" clId="{A6212E37-97D4-4CC9-9E6B-C32E9CC3AA83}" dt="2026-05-19T12:09:05.118" v="19155" actId="478"/>
          <ac:picMkLst>
            <pc:docMk/>
            <pc:sldMk cId="108701975" sldId="280"/>
            <ac:picMk id="42" creationId="{879AC578-6E33-36CE-5479-D14CD83595AB}"/>
          </ac:picMkLst>
        </pc:picChg>
        <pc:picChg chg="mod">
          <ac:chgData name="Ari Guest" userId="635c85cf-07ff-42a2-ac36-424153b1d5e5" providerId="ADAL" clId="{A6212E37-97D4-4CC9-9E6B-C32E9CC3AA83}" dt="2026-05-19T12:06:02.440" v="19121"/>
          <ac:picMkLst>
            <pc:docMk/>
            <pc:sldMk cId="108701975" sldId="280"/>
            <ac:picMk id="43" creationId="{44283DA2-8999-B0F1-DAEE-473EB7EEE352}"/>
          </ac:picMkLst>
        </pc:picChg>
        <pc:picChg chg="mod">
          <ac:chgData name="Ari Guest" userId="635c85cf-07ff-42a2-ac36-424153b1d5e5" providerId="ADAL" clId="{A6212E37-97D4-4CC9-9E6B-C32E9CC3AA83}" dt="2026-05-19T12:11:33.606" v="19182"/>
          <ac:picMkLst>
            <pc:docMk/>
            <pc:sldMk cId="108701975" sldId="280"/>
            <ac:picMk id="46" creationId="{CBFAC26F-C45A-EDF5-6D8D-752A2D67882A}"/>
          </ac:picMkLst>
        </pc:picChg>
        <pc:picChg chg="mod">
          <ac:chgData name="Ari Guest" userId="635c85cf-07ff-42a2-ac36-424153b1d5e5" providerId="ADAL" clId="{A6212E37-97D4-4CC9-9E6B-C32E9CC3AA83}" dt="2026-05-19T12:11:33.606" v="19182"/>
          <ac:picMkLst>
            <pc:docMk/>
            <pc:sldMk cId="108701975" sldId="280"/>
            <ac:picMk id="47" creationId="{53B1A502-87E9-D32D-E5B5-A46AB319424A}"/>
          </ac:picMkLst>
        </pc:picChg>
        <pc:picChg chg="mod">
          <ac:chgData name="Ari Guest" userId="635c85cf-07ff-42a2-ac36-424153b1d5e5" providerId="ADAL" clId="{A6212E37-97D4-4CC9-9E6B-C32E9CC3AA83}" dt="2026-05-19T12:11:38.298" v="19183" actId="207"/>
          <ac:picMkLst>
            <pc:docMk/>
            <pc:sldMk cId="108701975" sldId="280"/>
            <ac:picMk id="48" creationId="{FF0D54E6-69EE-BA19-90A0-312C639D9647}"/>
          </ac:picMkLst>
        </pc:picChg>
        <pc:picChg chg="mod">
          <ac:chgData name="Ari Guest" userId="635c85cf-07ff-42a2-ac36-424153b1d5e5" providerId="ADAL" clId="{A6212E37-97D4-4CC9-9E6B-C32E9CC3AA83}" dt="2026-05-19T12:11:33.606" v="19182"/>
          <ac:picMkLst>
            <pc:docMk/>
            <pc:sldMk cId="108701975" sldId="280"/>
            <ac:picMk id="51" creationId="{8D09273E-B70F-92EA-DB89-F518D2F7A9AB}"/>
          </ac:picMkLst>
        </pc:picChg>
        <pc:picChg chg="mod">
          <ac:chgData name="Ari Guest" userId="635c85cf-07ff-42a2-ac36-424153b1d5e5" providerId="ADAL" clId="{A6212E37-97D4-4CC9-9E6B-C32E9CC3AA83}" dt="2026-05-19T12:11:40.693" v="19184" actId="207"/>
          <ac:picMkLst>
            <pc:docMk/>
            <pc:sldMk cId="108701975" sldId="280"/>
            <ac:picMk id="52" creationId="{75C0CBCF-40F1-4906-5E70-DA629D59F4BE}"/>
          </ac:picMkLst>
        </pc:picChg>
        <pc:picChg chg="mod">
          <ac:chgData name="Ari Guest" userId="635c85cf-07ff-42a2-ac36-424153b1d5e5" providerId="ADAL" clId="{A6212E37-97D4-4CC9-9E6B-C32E9CC3AA83}" dt="2026-05-19T12:11:47.061" v="19185" actId="207"/>
          <ac:picMkLst>
            <pc:docMk/>
            <pc:sldMk cId="108701975" sldId="280"/>
            <ac:picMk id="55" creationId="{CDEB5D2E-FE34-E329-D59B-CED01949FF67}"/>
          </ac:picMkLst>
        </pc:picChg>
        <pc:picChg chg="mod">
          <ac:chgData name="Ari Guest" userId="635c85cf-07ff-42a2-ac36-424153b1d5e5" providerId="ADAL" clId="{A6212E37-97D4-4CC9-9E6B-C32E9CC3AA83}" dt="2026-05-19T12:11:50.364" v="19186" actId="207"/>
          <ac:picMkLst>
            <pc:docMk/>
            <pc:sldMk cId="108701975" sldId="280"/>
            <ac:picMk id="58" creationId="{E51F3585-2D94-E643-603A-B1EE9BD50EDD}"/>
          </ac:picMkLst>
        </pc:picChg>
        <pc:picChg chg="mod">
          <ac:chgData name="Ari Guest" userId="635c85cf-07ff-42a2-ac36-424153b1d5e5" providerId="ADAL" clId="{A6212E37-97D4-4CC9-9E6B-C32E9CC3AA83}" dt="2026-05-19T12:11:33.606" v="19182"/>
          <ac:picMkLst>
            <pc:docMk/>
            <pc:sldMk cId="108701975" sldId="280"/>
            <ac:picMk id="59" creationId="{A7FF34F7-D544-0455-D008-382BDD0482FB}"/>
          </ac:picMkLst>
        </pc:picChg>
        <pc:picChg chg="mod">
          <ac:chgData name="Ari Guest" userId="635c85cf-07ff-42a2-ac36-424153b1d5e5" providerId="ADAL" clId="{A6212E37-97D4-4CC9-9E6B-C32E9CC3AA83}" dt="2026-05-19T12:11:33.606" v="19182"/>
          <ac:picMkLst>
            <pc:docMk/>
            <pc:sldMk cId="108701975" sldId="280"/>
            <ac:picMk id="60" creationId="{0E87400B-2C65-803A-FE9D-62650AE07489}"/>
          </ac:picMkLst>
        </pc:picChg>
        <pc:picChg chg="mod">
          <ac:chgData name="Ari Guest" userId="635c85cf-07ff-42a2-ac36-424153b1d5e5" providerId="ADAL" clId="{A6212E37-97D4-4CC9-9E6B-C32E9CC3AA83}" dt="2026-05-19T12:11:33.606" v="19182"/>
          <ac:picMkLst>
            <pc:docMk/>
            <pc:sldMk cId="108701975" sldId="280"/>
            <ac:picMk id="62" creationId="{659B848F-DDCD-A037-EACF-28BA670AE405}"/>
          </ac:picMkLst>
        </pc:picChg>
        <pc:picChg chg="mod">
          <ac:chgData name="Ari Guest" userId="635c85cf-07ff-42a2-ac36-424153b1d5e5" providerId="ADAL" clId="{A6212E37-97D4-4CC9-9E6B-C32E9CC3AA83}" dt="2026-05-19T12:11:33.606" v="19182"/>
          <ac:picMkLst>
            <pc:docMk/>
            <pc:sldMk cId="108701975" sldId="280"/>
            <ac:picMk id="63" creationId="{2CAB57B1-ECF4-F93C-9FBE-0C2AE2BCC254}"/>
          </ac:picMkLst>
        </pc:picChg>
        <pc:picChg chg="mod">
          <ac:chgData name="Ari Guest" userId="635c85cf-07ff-42a2-ac36-424153b1d5e5" providerId="ADAL" clId="{A6212E37-97D4-4CC9-9E6B-C32E9CC3AA83}" dt="2026-05-19T12:11:33.606" v="19182"/>
          <ac:picMkLst>
            <pc:docMk/>
            <pc:sldMk cId="108701975" sldId="280"/>
            <ac:picMk id="64" creationId="{549F88DE-5433-5EC8-A3FE-6FC7EDF5409C}"/>
          </ac:picMkLst>
        </pc:picChg>
        <pc:picChg chg="add mod">
          <ac:chgData name="Ari Guest" userId="635c85cf-07ff-42a2-ac36-424153b1d5e5" providerId="ADAL" clId="{A6212E37-97D4-4CC9-9E6B-C32E9CC3AA83}" dt="2026-05-19T17:20:39.600" v="23525"/>
          <ac:picMkLst>
            <pc:docMk/>
            <pc:sldMk cId="108701975" sldId="280"/>
            <ac:picMk id="65" creationId="{09C93CF7-4F22-46B0-9B9C-D69D0AC9E01D}"/>
          </ac:picMkLst>
        </pc:picChg>
        <pc:picChg chg="add mod">
          <ac:chgData name="Ari Guest" userId="635c85cf-07ff-42a2-ac36-424153b1d5e5" providerId="ADAL" clId="{A6212E37-97D4-4CC9-9E6B-C32E9CC3AA83}" dt="2026-05-19T17:20:45.307" v="23526"/>
          <ac:picMkLst>
            <pc:docMk/>
            <pc:sldMk cId="108701975" sldId="280"/>
            <ac:picMk id="66" creationId="{E198330A-847A-222D-556C-C2C82111B65D}"/>
          </ac:picMkLst>
        </pc:picChg>
        <pc:picChg chg="mod">
          <ac:chgData name="Ari Guest" userId="635c85cf-07ff-42a2-ac36-424153b1d5e5" providerId="ADAL" clId="{A6212E37-97D4-4CC9-9E6B-C32E9CC3AA83}" dt="2026-05-19T17:30:26.162" v="23552"/>
          <ac:picMkLst>
            <pc:docMk/>
            <pc:sldMk cId="108701975" sldId="280"/>
            <ac:picMk id="68" creationId="{191B9EA5-A021-02C1-7445-128C2D5A714D}"/>
          </ac:picMkLst>
        </pc:picChg>
        <pc:picChg chg="mod">
          <ac:chgData name="Ari Guest" userId="635c85cf-07ff-42a2-ac36-424153b1d5e5" providerId="ADAL" clId="{A6212E37-97D4-4CC9-9E6B-C32E9CC3AA83}" dt="2026-05-19T17:30:26.162" v="23552"/>
          <ac:picMkLst>
            <pc:docMk/>
            <pc:sldMk cId="108701975" sldId="280"/>
            <ac:picMk id="69" creationId="{A7588586-BD6F-568A-FBBE-C1C2A46572D8}"/>
          </ac:picMkLst>
        </pc:picChg>
        <pc:picChg chg="mod">
          <ac:chgData name="Ari Guest" userId="635c85cf-07ff-42a2-ac36-424153b1d5e5" providerId="ADAL" clId="{A6212E37-97D4-4CC9-9E6B-C32E9CC3AA83}" dt="2026-05-19T17:30:26.162" v="23552"/>
          <ac:picMkLst>
            <pc:docMk/>
            <pc:sldMk cId="108701975" sldId="280"/>
            <ac:picMk id="70" creationId="{4AF61A18-65DD-F90C-FA97-CD0C68BAB907}"/>
          </ac:picMkLst>
        </pc:picChg>
        <pc:picChg chg="mod">
          <ac:chgData name="Ari Guest" userId="635c85cf-07ff-42a2-ac36-424153b1d5e5" providerId="ADAL" clId="{A6212E37-97D4-4CC9-9E6B-C32E9CC3AA83}" dt="2026-05-19T17:30:26.162" v="23552"/>
          <ac:picMkLst>
            <pc:docMk/>
            <pc:sldMk cId="108701975" sldId="280"/>
            <ac:picMk id="72" creationId="{218FBE4D-A549-8556-339B-C1709D6869CA}"/>
          </ac:picMkLst>
        </pc:picChg>
        <pc:picChg chg="mod">
          <ac:chgData name="Ari Guest" userId="635c85cf-07ff-42a2-ac36-424153b1d5e5" providerId="ADAL" clId="{A6212E37-97D4-4CC9-9E6B-C32E9CC3AA83}" dt="2026-05-19T17:30:26.162" v="23552"/>
          <ac:picMkLst>
            <pc:docMk/>
            <pc:sldMk cId="108701975" sldId="280"/>
            <ac:picMk id="73" creationId="{EEB1D5DC-2BE8-6E21-BF5A-9C91B64257A2}"/>
          </ac:picMkLst>
        </pc:picChg>
        <pc:picChg chg="mod">
          <ac:chgData name="Ari Guest" userId="635c85cf-07ff-42a2-ac36-424153b1d5e5" providerId="ADAL" clId="{A6212E37-97D4-4CC9-9E6B-C32E9CC3AA83}" dt="2026-05-19T17:30:26.162" v="23552"/>
          <ac:picMkLst>
            <pc:docMk/>
            <pc:sldMk cId="108701975" sldId="280"/>
            <ac:picMk id="74" creationId="{567A498D-EA69-EC83-FB47-4CE1454179D4}"/>
          </ac:picMkLst>
        </pc:picChg>
        <pc:picChg chg="mod">
          <ac:chgData name="Ari Guest" userId="635c85cf-07ff-42a2-ac36-424153b1d5e5" providerId="ADAL" clId="{A6212E37-97D4-4CC9-9E6B-C32E9CC3AA83}" dt="2026-05-19T17:30:26.162" v="23552"/>
          <ac:picMkLst>
            <pc:docMk/>
            <pc:sldMk cId="108701975" sldId="280"/>
            <ac:picMk id="76" creationId="{9D08CAF0-A317-BE3A-4BEA-512A359454F3}"/>
          </ac:picMkLst>
        </pc:picChg>
        <pc:picChg chg="mod">
          <ac:chgData name="Ari Guest" userId="635c85cf-07ff-42a2-ac36-424153b1d5e5" providerId="ADAL" clId="{A6212E37-97D4-4CC9-9E6B-C32E9CC3AA83}" dt="2026-05-19T17:30:26.162" v="23552"/>
          <ac:picMkLst>
            <pc:docMk/>
            <pc:sldMk cId="108701975" sldId="280"/>
            <ac:picMk id="77" creationId="{5C7606F4-C2CC-9134-C378-3A7923F6EA02}"/>
          </ac:picMkLst>
        </pc:picChg>
        <pc:picChg chg="mod">
          <ac:chgData name="Ari Guest" userId="635c85cf-07ff-42a2-ac36-424153b1d5e5" providerId="ADAL" clId="{A6212E37-97D4-4CC9-9E6B-C32E9CC3AA83}" dt="2026-05-19T17:30:26.162" v="23552"/>
          <ac:picMkLst>
            <pc:docMk/>
            <pc:sldMk cId="108701975" sldId="280"/>
            <ac:picMk id="78" creationId="{4A648787-B821-DF02-1936-F15FB16E45E0}"/>
          </ac:picMkLst>
        </pc:picChg>
        <pc:picChg chg="add del mod">
          <ac:chgData name="Ari Guest" userId="635c85cf-07ff-42a2-ac36-424153b1d5e5" providerId="ADAL" clId="{A6212E37-97D4-4CC9-9E6B-C32E9CC3AA83}" dt="2026-05-20T10:20:06.252" v="28324" actId="478"/>
          <ac:picMkLst>
            <pc:docMk/>
            <pc:sldMk cId="108701975" sldId="280"/>
            <ac:picMk id="79" creationId="{9BD75F64-D9E5-26B2-61F9-CD7EF7C85359}"/>
          </ac:picMkLst>
        </pc:picChg>
      </pc:sldChg>
      <pc:sldChg chg="addSp delSp modSp add del mod modAnim">
        <pc:chgData name="Ari Guest" userId="635c85cf-07ff-42a2-ac36-424153b1d5e5" providerId="ADAL" clId="{A6212E37-97D4-4CC9-9E6B-C32E9CC3AA83}" dt="2026-05-19T17:32:12.897" v="23563" actId="2696"/>
        <pc:sldMkLst>
          <pc:docMk/>
          <pc:sldMk cId="2912147476" sldId="281"/>
        </pc:sldMkLst>
        <pc:spChg chg="add del mod">
          <ac:chgData name="Ari Guest" userId="635c85cf-07ff-42a2-ac36-424153b1d5e5" providerId="ADAL" clId="{A6212E37-97D4-4CC9-9E6B-C32E9CC3AA83}" dt="2026-05-19T17:31:40.918" v="23558" actId="21"/>
          <ac:spMkLst>
            <pc:docMk/>
            <pc:sldMk cId="2912147476" sldId="281"/>
            <ac:spMk id="10" creationId="{9AD28F98-D29D-721B-CB3B-566C878C2054}"/>
          </ac:spMkLst>
        </pc:spChg>
        <pc:spChg chg="add del mod">
          <ac:chgData name="Ari Guest" userId="635c85cf-07ff-42a2-ac36-424153b1d5e5" providerId="ADAL" clId="{A6212E37-97D4-4CC9-9E6B-C32E9CC3AA83}" dt="2026-05-19T17:31:40.918" v="23558" actId="21"/>
          <ac:spMkLst>
            <pc:docMk/>
            <pc:sldMk cId="2912147476" sldId="281"/>
            <ac:spMk id="11" creationId="{255F5F3E-E231-E97B-FDA8-6C4EDDFE253C}"/>
          </ac:spMkLst>
        </pc:spChg>
        <pc:spChg chg="mod">
          <ac:chgData name="Ari Guest" userId="635c85cf-07ff-42a2-ac36-424153b1d5e5" providerId="ADAL" clId="{A6212E37-97D4-4CC9-9E6B-C32E9CC3AA83}" dt="2026-05-19T11:52:17.610" v="18712"/>
          <ac:spMkLst>
            <pc:docMk/>
            <pc:sldMk cId="2912147476" sldId="281"/>
            <ac:spMk id="22" creationId="{6671406A-0D07-1515-BB19-502F3DEEAC56}"/>
          </ac:spMkLst>
        </pc:spChg>
        <pc:grpChg chg="del">
          <ac:chgData name="Ari Guest" userId="635c85cf-07ff-42a2-ac36-424153b1d5e5" providerId="ADAL" clId="{A6212E37-97D4-4CC9-9E6B-C32E9CC3AA83}" dt="2026-05-19T12:09:28.509" v="19160" actId="478"/>
          <ac:grpSpMkLst>
            <pc:docMk/>
            <pc:sldMk cId="2912147476" sldId="281"/>
            <ac:grpSpMk id="13" creationId="{62DD8D43-6FD2-B223-921A-9CD5DBDFB951}"/>
          </ac:grpSpMkLst>
        </pc:grpChg>
        <pc:grpChg chg="del">
          <ac:chgData name="Ari Guest" userId="635c85cf-07ff-42a2-ac36-424153b1d5e5" providerId="ADAL" clId="{A6212E37-97D4-4CC9-9E6B-C32E9CC3AA83}" dt="2026-05-19T12:09:28.001" v="19159" actId="478"/>
          <ac:grpSpMkLst>
            <pc:docMk/>
            <pc:sldMk cId="2912147476" sldId="281"/>
            <ac:grpSpMk id="29" creationId="{1259CEA3-9E9B-8A34-1347-99952909D585}"/>
          </ac:grpSpMkLst>
        </pc:grpChg>
        <pc:grpChg chg="del">
          <ac:chgData name="Ari Guest" userId="635c85cf-07ff-42a2-ac36-424153b1d5e5" providerId="ADAL" clId="{A6212E37-97D4-4CC9-9E6B-C32E9CC3AA83}" dt="2026-05-19T12:09:27.465" v="19158" actId="478"/>
          <ac:grpSpMkLst>
            <pc:docMk/>
            <pc:sldMk cId="2912147476" sldId="281"/>
            <ac:grpSpMk id="33" creationId="{5D19D9A6-6E97-BD46-46E1-E971191E62A3}"/>
          </ac:grpSpMkLst>
        </pc:grpChg>
        <pc:grpChg chg="del">
          <ac:chgData name="Ari Guest" userId="635c85cf-07ff-42a2-ac36-424153b1d5e5" providerId="ADAL" clId="{A6212E37-97D4-4CC9-9E6B-C32E9CC3AA83}" dt="2026-05-19T12:09:26.778" v="19157" actId="478"/>
          <ac:grpSpMkLst>
            <pc:docMk/>
            <pc:sldMk cId="2912147476" sldId="281"/>
            <ac:grpSpMk id="37" creationId="{FAAF36C6-78F8-8E6B-AF7B-DB602E3A9AF1}"/>
          </ac:grpSpMkLst>
        </pc:grpChg>
        <pc:grpChg chg="del">
          <ac:chgData name="Ari Guest" userId="635c85cf-07ff-42a2-ac36-424153b1d5e5" providerId="ADAL" clId="{A6212E37-97D4-4CC9-9E6B-C32E9CC3AA83}" dt="2026-05-19T12:09:26.163" v="19156" actId="478"/>
          <ac:grpSpMkLst>
            <pc:docMk/>
            <pc:sldMk cId="2912147476" sldId="281"/>
            <ac:grpSpMk id="41" creationId="{47B575D9-BDE3-0F00-C329-A29EE90AC823}"/>
          </ac:grpSpMkLst>
        </pc:grpChg>
        <pc:picChg chg="mod">
          <ac:chgData name="Ari Guest" userId="635c85cf-07ff-42a2-ac36-424153b1d5e5" providerId="ADAL" clId="{A6212E37-97D4-4CC9-9E6B-C32E9CC3AA83}" dt="2026-05-19T12:06:03.898" v="19122"/>
          <ac:picMkLst>
            <pc:docMk/>
            <pc:sldMk cId="2912147476" sldId="281"/>
            <ac:picMk id="14" creationId="{882EB940-7D83-C617-B173-A2CDBC9FBFFC}"/>
          </ac:picMkLst>
        </pc:picChg>
        <pc:picChg chg="mod">
          <ac:chgData name="Ari Guest" userId="635c85cf-07ff-42a2-ac36-424153b1d5e5" providerId="ADAL" clId="{A6212E37-97D4-4CC9-9E6B-C32E9CC3AA83}" dt="2026-05-19T12:06:03.898" v="19122"/>
          <ac:picMkLst>
            <pc:docMk/>
            <pc:sldMk cId="2912147476" sldId="281"/>
            <ac:picMk id="26" creationId="{68EB0941-3FCF-5CC3-D2EC-C84A23D7F297}"/>
          </ac:picMkLst>
        </pc:picChg>
        <pc:picChg chg="mod">
          <ac:chgData name="Ari Guest" userId="635c85cf-07ff-42a2-ac36-424153b1d5e5" providerId="ADAL" clId="{A6212E37-97D4-4CC9-9E6B-C32E9CC3AA83}" dt="2026-05-19T12:06:03.898" v="19122"/>
          <ac:picMkLst>
            <pc:docMk/>
            <pc:sldMk cId="2912147476" sldId="281"/>
            <ac:picMk id="30" creationId="{43F87CA2-93B6-AEA2-3349-D50A0313F0F2}"/>
          </ac:picMkLst>
        </pc:picChg>
        <pc:picChg chg="mod">
          <ac:chgData name="Ari Guest" userId="635c85cf-07ff-42a2-ac36-424153b1d5e5" providerId="ADAL" clId="{A6212E37-97D4-4CC9-9E6B-C32E9CC3AA83}" dt="2026-05-19T12:06:03.898" v="19122"/>
          <ac:picMkLst>
            <pc:docMk/>
            <pc:sldMk cId="2912147476" sldId="281"/>
            <ac:picMk id="31" creationId="{1F2E7AB9-8D8C-9539-A592-C38FC812A40B}"/>
          </ac:picMkLst>
        </pc:picChg>
        <pc:picChg chg="mod">
          <ac:chgData name="Ari Guest" userId="635c85cf-07ff-42a2-ac36-424153b1d5e5" providerId="ADAL" clId="{A6212E37-97D4-4CC9-9E6B-C32E9CC3AA83}" dt="2026-05-19T12:06:03.898" v="19122"/>
          <ac:picMkLst>
            <pc:docMk/>
            <pc:sldMk cId="2912147476" sldId="281"/>
            <ac:picMk id="34" creationId="{712BE0E6-376E-3D03-EEFA-9422E634D768}"/>
          </ac:picMkLst>
        </pc:picChg>
        <pc:picChg chg="mod">
          <ac:chgData name="Ari Guest" userId="635c85cf-07ff-42a2-ac36-424153b1d5e5" providerId="ADAL" clId="{A6212E37-97D4-4CC9-9E6B-C32E9CC3AA83}" dt="2026-05-19T12:06:03.898" v="19122"/>
          <ac:picMkLst>
            <pc:docMk/>
            <pc:sldMk cId="2912147476" sldId="281"/>
            <ac:picMk id="35" creationId="{6AD9FAAF-5726-57E5-68A7-41D14A32E867}"/>
          </ac:picMkLst>
        </pc:picChg>
        <pc:picChg chg="mod">
          <ac:chgData name="Ari Guest" userId="635c85cf-07ff-42a2-ac36-424153b1d5e5" providerId="ADAL" clId="{A6212E37-97D4-4CC9-9E6B-C32E9CC3AA83}" dt="2026-05-19T12:06:03.898" v="19122"/>
          <ac:picMkLst>
            <pc:docMk/>
            <pc:sldMk cId="2912147476" sldId="281"/>
            <ac:picMk id="36" creationId="{3944D6DE-2806-980F-27CA-61ED05F76CED}"/>
          </ac:picMkLst>
        </pc:picChg>
        <pc:picChg chg="mod">
          <ac:chgData name="Ari Guest" userId="635c85cf-07ff-42a2-ac36-424153b1d5e5" providerId="ADAL" clId="{A6212E37-97D4-4CC9-9E6B-C32E9CC3AA83}" dt="2026-05-19T12:06:03.898" v="19122"/>
          <ac:picMkLst>
            <pc:docMk/>
            <pc:sldMk cId="2912147476" sldId="281"/>
            <ac:picMk id="38" creationId="{ACF794D4-A0C4-9A4F-9AA7-4670A02816FE}"/>
          </ac:picMkLst>
        </pc:picChg>
        <pc:picChg chg="mod">
          <ac:chgData name="Ari Guest" userId="635c85cf-07ff-42a2-ac36-424153b1d5e5" providerId="ADAL" clId="{A6212E37-97D4-4CC9-9E6B-C32E9CC3AA83}" dt="2026-05-19T12:06:03.898" v="19122"/>
          <ac:picMkLst>
            <pc:docMk/>
            <pc:sldMk cId="2912147476" sldId="281"/>
            <ac:picMk id="40" creationId="{6C521DE0-5A5D-60F0-4CDA-09A62A683332}"/>
          </ac:picMkLst>
        </pc:picChg>
        <pc:picChg chg="mod">
          <ac:chgData name="Ari Guest" userId="635c85cf-07ff-42a2-ac36-424153b1d5e5" providerId="ADAL" clId="{A6212E37-97D4-4CC9-9E6B-C32E9CC3AA83}" dt="2026-05-19T12:06:03.898" v="19122"/>
          <ac:picMkLst>
            <pc:docMk/>
            <pc:sldMk cId="2912147476" sldId="281"/>
            <ac:picMk id="43" creationId="{51D38F73-B923-4315-8BFB-7E524F308D9B}"/>
          </ac:picMkLst>
        </pc:picChg>
        <pc:picChg chg="mod">
          <ac:chgData name="Ari Guest" userId="635c85cf-07ff-42a2-ac36-424153b1d5e5" providerId="ADAL" clId="{A6212E37-97D4-4CC9-9E6B-C32E9CC3AA83}" dt="2026-05-19T12:12:11.582" v="19187"/>
          <ac:picMkLst>
            <pc:docMk/>
            <pc:sldMk cId="2912147476" sldId="281"/>
            <ac:picMk id="46" creationId="{EED84172-DCA7-783B-E357-FC63975D2E1D}"/>
          </ac:picMkLst>
        </pc:picChg>
        <pc:picChg chg="mod">
          <ac:chgData name="Ari Guest" userId="635c85cf-07ff-42a2-ac36-424153b1d5e5" providerId="ADAL" clId="{A6212E37-97D4-4CC9-9E6B-C32E9CC3AA83}" dt="2026-05-19T12:12:11.582" v="19187"/>
          <ac:picMkLst>
            <pc:docMk/>
            <pc:sldMk cId="2912147476" sldId="281"/>
            <ac:picMk id="47" creationId="{CDCA6747-F22F-4FE8-9815-D4DCC01F6E53}"/>
          </ac:picMkLst>
        </pc:picChg>
        <pc:picChg chg="mod">
          <ac:chgData name="Ari Guest" userId="635c85cf-07ff-42a2-ac36-424153b1d5e5" providerId="ADAL" clId="{A6212E37-97D4-4CC9-9E6B-C32E9CC3AA83}" dt="2026-05-19T12:12:11.582" v="19187"/>
          <ac:picMkLst>
            <pc:docMk/>
            <pc:sldMk cId="2912147476" sldId="281"/>
            <ac:picMk id="50" creationId="{0C3F143B-F29E-C9EB-6994-8870ABA45679}"/>
          </ac:picMkLst>
        </pc:picChg>
        <pc:picChg chg="mod">
          <ac:chgData name="Ari Guest" userId="635c85cf-07ff-42a2-ac36-424153b1d5e5" providerId="ADAL" clId="{A6212E37-97D4-4CC9-9E6B-C32E9CC3AA83}" dt="2026-05-19T12:12:18.163" v="19188" actId="207"/>
          <ac:picMkLst>
            <pc:docMk/>
            <pc:sldMk cId="2912147476" sldId="281"/>
            <ac:picMk id="54" creationId="{536370FE-882B-83B1-D011-2152E15DFF12}"/>
          </ac:picMkLst>
        </pc:picChg>
        <pc:picChg chg="mod">
          <ac:chgData name="Ari Guest" userId="635c85cf-07ff-42a2-ac36-424153b1d5e5" providerId="ADAL" clId="{A6212E37-97D4-4CC9-9E6B-C32E9CC3AA83}" dt="2026-05-19T12:12:18.163" v="19188" actId="207"/>
          <ac:picMkLst>
            <pc:docMk/>
            <pc:sldMk cId="2912147476" sldId="281"/>
            <ac:picMk id="55" creationId="{3D8102A6-6D38-FEFC-863C-0F009A156D7C}"/>
          </ac:picMkLst>
        </pc:picChg>
        <pc:picChg chg="mod">
          <ac:chgData name="Ari Guest" userId="635c85cf-07ff-42a2-ac36-424153b1d5e5" providerId="ADAL" clId="{A6212E37-97D4-4CC9-9E6B-C32E9CC3AA83}" dt="2026-05-19T12:12:18.163" v="19188" actId="207"/>
          <ac:picMkLst>
            <pc:docMk/>
            <pc:sldMk cId="2912147476" sldId="281"/>
            <ac:picMk id="56" creationId="{78DCD20A-7CBE-F0EA-C7E3-1B59EB6BC928}"/>
          </ac:picMkLst>
        </pc:picChg>
        <pc:picChg chg="mod">
          <ac:chgData name="Ari Guest" userId="635c85cf-07ff-42a2-ac36-424153b1d5e5" providerId="ADAL" clId="{A6212E37-97D4-4CC9-9E6B-C32E9CC3AA83}" dt="2026-05-19T12:12:18.163" v="19188" actId="207"/>
          <ac:picMkLst>
            <pc:docMk/>
            <pc:sldMk cId="2912147476" sldId="281"/>
            <ac:picMk id="58" creationId="{00BD3213-0E4D-25F7-A25D-B18F7F2E0F54}"/>
          </ac:picMkLst>
        </pc:picChg>
        <pc:picChg chg="mod">
          <ac:chgData name="Ari Guest" userId="635c85cf-07ff-42a2-ac36-424153b1d5e5" providerId="ADAL" clId="{A6212E37-97D4-4CC9-9E6B-C32E9CC3AA83}" dt="2026-05-19T12:12:18.163" v="19188" actId="207"/>
          <ac:picMkLst>
            <pc:docMk/>
            <pc:sldMk cId="2912147476" sldId="281"/>
            <ac:picMk id="59" creationId="{D7743D81-1A82-E9FD-CC53-1669FF7FB992}"/>
          </ac:picMkLst>
        </pc:picChg>
        <pc:picChg chg="mod">
          <ac:chgData name="Ari Guest" userId="635c85cf-07ff-42a2-ac36-424153b1d5e5" providerId="ADAL" clId="{A6212E37-97D4-4CC9-9E6B-C32E9CC3AA83}" dt="2026-05-19T12:12:18.163" v="19188" actId="207"/>
          <ac:picMkLst>
            <pc:docMk/>
            <pc:sldMk cId="2912147476" sldId="281"/>
            <ac:picMk id="60" creationId="{69A1878A-5F23-2A2B-BF3C-D60284E8616D}"/>
          </ac:picMkLst>
        </pc:picChg>
        <pc:picChg chg="mod">
          <ac:chgData name="Ari Guest" userId="635c85cf-07ff-42a2-ac36-424153b1d5e5" providerId="ADAL" clId="{A6212E37-97D4-4CC9-9E6B-C32E9CC3AA83}" dt="2026-05-19T12:12:18.163" v="19188" actId="207"/>
          <ac:picMkLst>
            <pc:docMk/>
            <pc:sldMk cId="2912147476" sldId="281"/>
            <ac:picMk id="62" creationId="{171D56F9-8244-3279-7723-B4D1749FEA73}"/>
          </ac:picMkLst>
        </pc:picChg>
        <pc:picChg chg="mod">
          <ac:chgData name="Ari Guest" userId="635c85cf-07ff-42a2-ac36-424153b1d5e5" providerId="ADAL" clId="{A6212E37-97D4-4CC9-9E6B-C32E9CC3AA83}" dt="2026-05-19T12:12:18.163" v="19188" actId="207"/>
          <ac:picMkLst>
            <pc:docMk/>
            <pc:sldMk cId="2912147476" sldId="281"/>
            <ac:picMk id="63" creationId="{C6375AAE-8EAB-8616-B6B6-3FCA987A3188}"/>
          </ac:picMkLst>
        </pc:picChg>
        <pc:picChg chg="mod">
          <ac:chgData name="Ari Guest" userId="635c85cf-07ff-42a2-ac36-424153b1d5e5" providerId="ADAL" clId="{A6212E37-97D4-4CC9-9E6B-C32E9CC3AA83}" dt="2026-05-19T12:12:18.163" v="19188" actId="207"/>
          <ac:picMkLst>
            <pc:docMk/>
            <pc:sldMk cId="2912147476" sldId="281"/>
            <ac:picMk id="64" creationId="{3CD63C51-AAE4-3B6D-75D6-89F4BF46ADB1}"/>
          </ac:picMkLst>
        </pc:picChg>
        <pc:picChg chg="add mod">
          <ac:chgData name="Ari Guest" userId="635c85cf-07ff-42a2-ac36-424153b1d5e5" providerId="ADAL" clId="{A6212E37-97D4-4CC9-9E6B-C32E9CC3AA83}" dt="2026-05-19T12:15:00.680" v="19198" actId="1076"/>
          <ac:picMkLst>
            <pc:docMk/>
            <pc:sldMk cId="2912147476" sldId="281"/>
            <ac:picMk id="65" creationId="{B61024CF-E179-B71C-FE9E-F04719A4C9B5}"/>
          </ac:picMkLst>
        </pc:picChg>
        <pc:picChg chg="add mod">
          <ac:chgData name="Ari Guest" userId="635c85cf-07ff-42a2-ac36-424153b1d5e5" providerId="ADAL" clId="{A6212E37-97D4-4CC9-9E6B-C32E9CC3AA83}" dt="2026-05-19T12:15:18.941" v="19206" actId="1076"/>
          <ac:picMkLst>
            <pc:docMk/>
            <pc:sldMk cId="2912147476" sldId="281"/>
            <ac:picMk id="66" creationId="{B6EFAD01-9941-DF54-AAAF-1197CC89C668}"/>
          </ac:picMkLst>
        </pc:picChg>
        <pc:picChg chg="add mod">
          <ac:chgData name="Ari Guest" userId="635c85cf-07ff-42a2-ac36-424153b1d5e5" providerId="ADAL" clId="{A6212E37-97D4-4CC9-9E6B-C32E9CC3AA83}" dt="2026-05-19T12:14:47.770" v="19193" actId="1076"/>
          <ac:picMkLst>
            <pc:docMk/>
            <pc:sldMk cId="2912147476" sldId="281"/>
            <ac:picMk id="67" creationId="{2F564248-68C6-483A-C4CD-B4AFC0C294B7}"/>
          </ac:picMkLst>
        </pc:picChg>
      </pc:sldChg>
      <pc:sldChg chg="addSp delSp modSp add mod modAnim modNotesTx">
        <pc:chgData name="Ari Guest" userId="635c85cf-07ff-42a2-ac36-424153b1d5e5" providerId="ADAL" clId="{A6212E37-97D4-4CC9-9E6B-C32E9CC3AA83}" dt="2026-05-20T10:03:46.771" v="28244" actId="20577"/>
        <pc:sldMkLst>
          <pc:docMk/>
          <pc:sldMk cId="3512955106" sldId="282"/>
        </pc:sldMkLst>
        <pc:spChg chg="add mod">
          <ac:chgData name="Ari Guest" userId="635c85cf-07ff-42a2-ac36-424153b1d5e5" providerId="ADAL" clId="{A6212E37-97D4-4CC9-9E6B-C32E9CC3AA83}" dt="2026-05-18T14:48:54.767" v="17578" actId="208"/>
          <ac:spMkLst>
            <pc:docMk/>
            <pc:sldMk cId="3512955106" sldId="282"/>
            <ac:spMk id="4" creationId="{FB6B3137-A725-8B6B-4EF6-0552B52B5577}"/>
          </ac:spMkLst>
        </pc:spChg>
        <pc:spChg chg="add mod">
          <ac:chgData name="Ari Guest" userId="635c85cf-07ff-42a2-ac36-424153b1d5e5" providerId="ADAL" clId="{A6212E37-97D4-4CC9-9E6B-C32E9CC3AA83}" dt="2026-05-19T12:24:30.868" v="19555" actId="1076"/>
          <ac:spMkLst>
            <pc:docMk/>
            <pc:sldMk cId="3512955106" sldId="282"/>
            <ac:spMk id="6" creationId="{BB8F2803-4C75-4A6F-6AAA-1E4DE1CA8EB0}"/>
          </ac:spMkLst>
        </pc:spChg>
        <pc:picChg chg="add mod modCrop">
          <ac:chgData name="Ari Guest" userId="635c85cf-07ff-42a2-ac36-424153b1d5e5" providerId="ADAL" clId="{A6212E37-97D4-4CC9-9E6B-C32E9CC3AA83}" dt="2026-05-19T19:02:51.677" v="25997" actId="732"/>
          <ac:picMkLst>
            <pc:docMk/>
            <pc:sldMk cId="3512955106" sldId="282"/>
            <ac:picMk id="3" creationId="{8CD2A554-565D-0CD9-E8AA-DE119D870B2A}"/>
          </ac:picMkLst>
        </pc:picChg>
      </pc:sldChg>
      <pc:sldChg chg="addSp delSp modSp add del mod">
        <pc:chgData name="Ari Guest" userId="635c85cf-07ff-42a2-ac36-424153b1d5e5" providerId="ADAL" clId="{A6212E37-97D4-4CC9-9E6B-C32E9CC3AA83}" dt="2026-05-19T12:17:27.571" v="19217" actId="2696"/>
        <pc:sldMkLst>
          <pc:docMk/>
          <pc:sldMk cId="915532806" sldId="283"/>
        </pc:sldMkLst>
        <pc:spChg chg="mod">
          <ac:chgData name="Ari Guest" userId="635c85cf-07ff-42a2-ac36-424153b1d5e5" providerId="ADAL" clId="{A6212E37-97D4-4CC9-9E6B-C32E9CC3AA83}" dt="2026-05-19T11:55:22.166" v="18985" actId="113"/>
          <ac:spMkLst>
            <pc:docMk/>
            <pc:sldMk cId="915532806" sldId="283"/>
            <ac:spMk id="11" creationId="{BB3AE598-6388-B308-9669-FB06F1D49FD7}"/>
          </ac:spMkLst>
        </pc:spChg>
        <pc:spChg chg="del topLvl">
          <ac:chgData name="Ari Guest" userId="635c85cf-07ff-42a2-ac36-424153b1d5e5" providerId="ADAL" clId="{A6212E37-97D4-4CC9-9E6B-C32E9CC3AA83}" dt="2026-05-19T12:17:17.008" v="19212" actId="21"/>
          <ac:spMkLst>
            <pc:docMk/>
            <pc:sldMk cId="915532806" sldId="283"/>
            <ac:spMk id="20" creationId="{1DCE5A1A-3050-7DF9-C952-8DB4DC103273}"/>
          </ac:spMkLst>
        </pc:spChg>
        <pc:spChg chg="del mod topLvl">
          <ac:chgData name="Ari Guest" userId="635c85cf-07ff-42a2-ac36-424153b1d5e5" providerId="ADAL" clId="{A6212E37-97D4-4CC9-9E6B-C32E9CC3AA83}" dt="2026-05-19T12:17:17.008" v="19212" actId="21"/>
          <ac:spMkLst>
            <pc:docMk/>
            <pc:sldMk cId="915532806" sldId="283"/>
            <ac:spMk id="22" creationId="{9D0F9D3E-BA8D-A1E8-1CF5-4810DFBD135C}"/>
          </ac:spMkLst>
        </pc:spChg>
        <pc:grpChg chg="del">
          <ac:chgData name="Ari Guest" userId="635c85cf-07ff-42a2-ac36-424153b1d5e5" providerId="ADAL" clId="{A6212E37-97D4-4CC9-9E6B-C32E9CC3AA83}" dt="2026-05-19T12:06:07.756" v="19124" actId="478"/>
          <ac:grpSpMkLst>
            <pc:docMk/>
            <pc:sldMk cId="915532806" sldId="283"/>
            <ac:grpSpMk id="5" creationId="{151D9480-A3AD-2472-E361-6DB4A2D4ECC2}"/>
          </ac:grpSpMkLst>
        </pc:grpChg>
        <pc:grpChg chg="del">
          <ac:chgData name="Ari Guest" userId="635c85cf-07ff-42a2-ac36-424153b1d5e5" providerId="ADAL" clId="{A6212E37-97D4-4CC9-9E6B-C32E9CC3AA83}" dt="2026-05-19T12:17:17.008" v="19212" actId="21"/>
          <ac:grpSpMkLst>
            <pc:docMk/>
            <pc:sldMk cId="915532806" sldId="283"/>
            <ac:grpSpMk id="19" creationId="{BC0BC0C4-7898-D8D8-A72E-09BF01312050}"/>
          </ac:grpSpMkLst>
        </pc:grpChg>
        <pc:grpChg chg="del">
          <ac:chgData name="Ari Guest" userId="635c85cf-07ff-42a2-ac36-424153b1d5e5" providerId="ADAL" clId="{A6212E37-97D4-4CC9-9E6B-C32E9CC3AA83}" dt="2026-05-19T12:06:07.756" v="19124" actId="478"/>
          <ac:grpSpMkLst>
            <pc:docMk/>
            <pc:sldMk cId="915532806" sldId="283"/>
            <ac:grpSpMk id="28" creationId="{DCAB4685-07A3-42C5-31AC-176C571F20B0}"/>
          </ac:grpSpMkLst>
        </pc:grpChg>
        <pc:grpChg chg="del">
          <ac:chgData name="Ari Guest" userId="635c85cf-07ff-42a2-ac36-424153b1d5e5" providerId="ADAL" clId="{A6212E37-97D4-4CC9-9E6B-C32E9CC3AA83}" dt="2026-05-19T12:06:07.756" v="19124" actId="478"/>
          <ac:grpSpMkLst>
            <pc:docMk/>
            <pc:sldMk cId="915532806" sldId="283"/>
            <ac:grpSpMk id="32" creationId="{711AF956-C0F4-D973-506F-37E619759BE1}"/>
          </ac:grpSpMkLst>
        </pc:grpChg>
        <pc:grpChg chg="del">
          <ac:chgData name="Ari Guest" userId="635c85cf-07ff-42a2-ac36-424153b1d5e5" providerId="ADAL" clId="{A6212E37-97D4-4CC9-9E6B-C32E9CC3AA83}" dt="2026-05-19T12:06:07.756" v="19124" actId="478"/>
          <ac:grpSpMkLst>
            <pc:docMk/>
            <pc:sldMk cId="915532806" sldId="283"/>
            <ac:grpSpMk id="36" creationId="{FE534DC0-17A2-D76D-9C8F-4CCB7E6A43C0}"/>
          </ac:grpSpMkLst>
        </pc:grpChg>
        <pc:grpChg chg="del">
          <ac:chgData name="Ari Guest" userId="635c85cf-07ff-42a2-ac36-424153b1d5e5" providerId="ADAL" clId="{A6212E37-97D4-4CC9-9E6B-C32E9CC3AA83}" dt="2026-05-19T12:06:07.756" v="19124" actId="478"/>
          <ac:grpSpMkLst>
            <pc:docMk/>
            <pc:sldMk cId="915532806" sldId="283"/>
            <ac:grpSpMk id="40" creationId="{F7BDDED6-9944-4B51-B784-A675389379D6}"/>
          </ac:grpSpMkLst>
        </pc:grpChg>
        <pc:picChg chg="mod">
          <ac:chgData name="Ari Guest" userId="635c85cf-07ff-42a2-ac36-424153b1d5e5" providerId="ADAL" clId="{A6212E37-97D4-4CC9-9E6B-C32E9CC3AA83}" dt="2026-05-19T12:06:06.343" v="19123"/>
          <ac:picMkLst>
            <pc:docMk/>
            <pc:sldMk cId="915532806" sldId="283"/>
            <ac:picMk id="13" creationId="{FCA7DFF2-8225-BA83-5798-AB21010CF3A4}"/>
          </ac:picMkLst>
        </pc:picChg>
        <pc:picChg chg="mod">
          <ac:chgData name="Ari Guest" userId="635c85cf-07ff-42a2-ac36-424153b1d5e5" providerId="ADAL" clId="{A6212E37-97D4-4CC9-9E6B-C32E9CC3AA83}" dt="2026-05-19T12:06:06.343" v="19123"/>
          <ac:picMkLst>
            <pc:docMk/>
            <pc:sldMk cId="915532806" sldId="283"/>
            <ac:picMk id="14" creationId="{DAE05896-F1AF-665D-248F-858275871B5D}"/>
          </ac:picMkLst>
        </pc:picChg>
        <pc:picChg chg="mod">
          <ac:chgData name="Ari Guest" userId="635c85cf-07ff-42a2-ac36-424153b1d5e5" providerId="ADAL" clId="{A6212E37-97D4-4CC9-9E6B-C32E9CC3AA83}" dt="2026-05-19T12:06:06.343" v="19123"/>
          <ac:picMkLst>
            <pc:docMk/>
            <pc:sldMk cId="915532806" sldId="283"/>
            <ac:picMk id="26" creationId="{4DAC3D25-6710-3B11-298C-F17B9DC36112}"/>
          </ac:picMkLst>
        </pc:picChg>
        <pc:picChg chg="mod">
          <ac:chgData name="Ari Guest" userId="635c85cf-07ff-42a2-ac36-424153b1d5e5" providerId="ADAL" clId="{A6212E37-97D4-4CC9-9E6B-C32E9CC3AA83}" dt="2026-05-19T12:06:06.343" v="19123"/>
          <ac:picMkLst>
            <pc:docMk/>
            <pc:sldMk cId="915532806" sldId="283"/>
            <ac:picMk id="30" creationId="{7E9B4FE8-5F89-AE18-3CE1-39F3EBED7226}"/>
          </ac:picMkLst>
        </pc:picChg>
        <pc:picChg chg="mod">
          <ac:chgData name="Ari Guest" userId="635c85cf-07ff-42a2-ac36-424153b1d5e5" providerId="ADAL" clId="{A6212E37-97D4-4CC9-9E6B-C32E9CC3AA83}" dt="2026-05-19T12:06:06.343" v="19123"/>
          <ac:picMkLst>
            <pc:docMk/>
            <pc:sldMk cId="915532806" sldId="283"/>
            <ac:picMk id="33" creationId="{623DB846-2C23-6BCA-936C-F460EA8AB0D3}"/>
          </ac:picMkLst>
        </pc:picChg>
        <pc:picChg chg="mod">
          <ac:chgData name="Ari Guest" userId="635c85cf-07ff-42a2-ac36-424153b1d5e5" providerId="ADAL" clId="{A6212E37-97D4-4CC9-9E6B-C32E9CC3AA83}" dt="2026-05-19T12:06:06.343" v="19123"/>
          <ac:picMkLst>
            <pc:docMk/>
            <pc:sldMk cId="915532806" sldId="283"/>
            <ac:picMk id="34" creationId="{DD635550-0AF6-4FE7-8DE3-F5838D070435}"/>
          </ac:picMkLst>
        </pc:picChg>
        <pc:picChg chg="mod">
          <ac:chgData name="Ari Guest" userId="635c85cf-07ff-42a2-ac36-424153b1d5e5" providerId="ADAL" clId="{A6212E37-97D4-4CC9-9E6B-C32E9CC3AA83}" dt="2026-05-19T12:06:06.343" v="19123"/>
          <ac:picMkLst>
            <pc:docMk/>
            <pc:sldMk cId="915532806" sldId="283"/>
            <ac:picMk id="35" creationId="{AA28C423-B7CB-4B97-7A1C-B489E59B9C37}"/>
          </ac:picMkLst>
        </pc:picChg>
        <pc:picChg chg="mod">
          <ac:chgData name="Ari Guest" userId="635c85cf-07ff-42a2-ac36-424153b1d5e5" providerId="ADAL" clId="{A6212E37-97D4-4CC9-9E6B-C32E9CC3AA83}" dt="2026-05-19T12:06:06.343" v="19123"/>
          <ac:picMkLst>
            <pc:docMk/>
            <pc:sldMk cId="915532806" sldId="283"/>
            <ac:picMk id="37" creationId="{98DE7FF1-B1A3-BD67-B8A7-37C7D3613927}"/>
          </ac:picMkLst>
        </pc:picChg>
        <pc:picChg chg="mod">
          <ac:chgData name="Ari Guest" userId="635c85cf-07ff-42a2-ac36-424153b1d5e5" providerId="ADAL" clId="{A6212E37-97D4-4CC9-9E6B-C32E9CC3AA83}" dt="2026-05-19T12:06:06.343" v="19123"/>
          <ac:picMkLst>
            <pc:docMk/>
            <pc:sldMk cId="915532806" sldId="283"/>
            <ac:picMk id="38" creationId="{F0D9BE43-3928-7469-6FA7-C3E5988DDA7F}"/>
          </ac:picMkLst>
        </pc:picChg>
        <pc:picChg chg="mod">
          <ac:chgData name="Ari Guest" userId="635c85cf-07ff-42a2-ac36-424153b1d5e5" providerId="ADAL" clId="{A6212E37-97D4-4CC9-9E6B-C32E9CC3AA83}" dt="2026-05-19T12:06:06.343" v="19123"/>
          <ac:picMkLst>
            <pc:docMk/>
            <pc:sldMk cId="915532806" sldId="283"/>
            <ac:picMk id="43" creationId="{1545E406-2944-A17C-4CD1-E649BF11E6CF}"/>
          </ac:picMkLst>
        </pc:picChg>
        <pc:picChg chg="add del mod">
          <ac:chgData name="Ari Guest" userId="635c85cf-07ff-42a2-ac36-424153b1d5e5" providerId="ADAL" clId="{A6212E37-97D4-4CC9-9E6B-C32E9CC3AA83}" dt="2026-05-19T12:14:33.245" v="19189" actId="21"/>
          <ac:picMkLst>
            <pc:docMk/>
            <pc:sldMk cId="915532806" sldId="283"/>
            <ac:picMk id="45" creationId="{B61024CF-E179-B71C-FE9E-F04719A4C9B5}"/>
          </ac:picMkLst>
        </pc:picChg>
        <pc:picChg chg="add del mod">
          <ac:chgData name="Ari Guest" userId="635c85cf-07ff-42a2-ac36-424153b1d5e5" providerId="ADAL" clId="{A6212E37-97D4-4CC9-9E6B-C32E9CC3AA83}" dt="2026-05-19T12:14:33.245" v="19189" actId="21"/>
          <ac:picMkLst>
            <pc:docMk/>
            <pc:sldMk cId="915532806" sldId="283"/>
            <ac:picMk id="47" creationId="{B6EFAD01-9941-DF54-AAAF-1197CC89C668}"/>
          </ac:picMkLst>
        </pc:picChg>
        <pc:picChg chg="add del mod">
          <ac:chgData name="Ari Guest" userId="635c85cf-07ff-42a2-ac36-424153b1d5e5" providerId="ADAL" clId="{A6212E37-97D4-4CC9-9E6B-C32E9CC3AA83}" dt="2026-05-19T12:14:33.245" v="19189" actId="21"/>
          <ac:picMkLst>
            <pc:docMk/>
            <pc:sldMk cId="915532806" sldId="283"/>
            <ac:picMk id="49" creationId="{2F564248-68C6-483A-C4CD-B4AFC0C294B7}"/>
          </ac:picMkLst>
        </pc:picChg>
      </pc:sldChg>
      <pc:sldChg chg="add del ord">
        <pc:chgData name="Ari Guest" userId="635c85cf-07ff-42a2-ac36-424153b1d5e5" providerId="ADAL" clId="{A6212E37-97D4-4CC9-9E6B-C32E9CC3AA83}" dt="2026-05-19T11:53:02.887" v="18738" actId="2696"/>
        <pc:sldMkLst>
          <pc:docMk/>
          <pc:sldMk cId="1914447784" sldId="283"/>
        </pc:sldMkLst>
      </pc:sldChg>
      <pc:sldChg chg="addSp delSp modSp add mod ord addAnim delAnim modAnim modNotesTx">
        <pc:chgData name="Ari Guest" userId="635c85cf-07ff-42a2-ac36-424153b1d5e5" providerId="ADAL" clId="{A6212E37-97D4-4CC9-9E6B-C32E9CC3AA83}" dt="2026-05-20T10:24:21.944" v="28412"/>
        <pc:sldMkLst>
          <pc:docMk/>
          <pc:sldMk cId="2561287885" sldId="284"/>
        </pc:sldMkLst>
        <pc:spChg chg="add mod">
          <ac:chgData name="Ari Guest" userId="635c85cf-07ff-42a2-ac36-424153b1d5e5" providerId="ADAL" clId="{A6212E37-97D4-4CC9-9E6B-C32E9CC3AA83}" dt="2026-05-19T12:17:23.801" v="19216"/>
          <ac:spMkLst>
            <pc:docMk/>
            <pc:sldMk cId="2561287885" sldId="284"/>
            <ac:spMk id="2" creationId="{1DCE5A1A-3050-7DF9-C952-8DB4DC103273}"/>
          </ac:spMkLst>
        </pc:spChg>
        <pc:spChg chg="add mod">
          <ac:chgData name="Ari Guest" userId="635c85cf-07ff-42a2-ac36-424153b1d5e5" providerId="ADAL" clId="{A6212E37-97D4-4CC9-9E6B-C32E9CC3AA83}" dt="2026-05-19T12:17:23.801" v="19216"/>
          <ac:spMkLst>
            <pc:docMk/>
            <pc:sldMk cId="2561287885" sldId="284"/>
            <ac:spMk id="3" creationId="{9D0F9D3E-BA8D-A1E8-1CF5-4810DFBD135C}"/>
          </ac:spMkLst>
        </pc:spChg>
        <pc:spChg chg="add mod ord">
          <ac:chgData name="Ari Guest" userId="635c85cf-07ff-42a2-ac36-424153b1d5e5" providerId="ADAL" clId="{A6212E37-97D4-4CC9-9E6B-C32E9CC3AA83}" dt="2026-05-20T10:24:12.559" v="28411" actId="167"/>
          <ac:spMkLst>
            <pc:docMk/>
            <pc:sldMk cId="2561287885" sldId="284"/>
            <ac:spMk id="4" creationId="{9BFFFD1D-41B1-01C6-0919-E5E2299E4C64}"/>
          </ac:spMkLst>
        </pc:spChg>
        <pc:spChg chg="add mod">
          <ac:chgData name="Ari Guest" userId="635c85cf-07ff-42a2-ac36-424153b1d5e5" providerId="ADAL" clId="{A6212E37-97D4-4CC9-9E6B-C32E9CC3AA83}" dt="2026-05-19T12:29:35.541" v="19637" actId="1036"/>
          <ac:spMkLst>
            <pc:docMk/>
            <pc:sldMk cId="2561287885" sldId="284"/>
            <ac:spMk id="5" creationId="{33A4B02A-8A87-2ADB-515C-B3A1D141972A}"/>
          </ac:spMkLst>
        </pc:spChg>
        <pc:spChg chg="add mod ord">
          <ac:chgData name="Ari Guest" userId="635c85cf-07ff-42a2-ac36-424153b1d5e5" providerId="ADAL" clId="{A6212E37-97D4-4CC9-9E6B-C32E9CC3AA83}" dt="2026-05-19T17:45:00.464" v="23720" actId="167"/>
          <ac:spMkLst>
            <pc:docMk/>
            <pc:sldMk cId="2561287885" sldId="284"/>
            <ac:spMk id="6" creationId="{E14DF35B-0275-871B-2051-F5D480A3F6AA}"/>
          </ac:spMkLst>
        </pc:spChg>
        <pc:spChg chg="add del mod">
          <ac:chgData name="Ari Guest" userId="635c85cf-07ff-42a2-ac36-424153b1d5e5" providerId="ADAL" clId="{A6212E37-97D4-4CC9-9E6B-C32E9CC3AA83}" dt="2026-05-19T17:38:22.511" v="23635" actId="478"/>
          <ac:spMkLst>
            <pc:docMk/>
            <pc:sldMk cId="2561287885" sldId="284"/>
            <ac:spMk id="7" creationId="{72B2291A-6DA4-7469-58E6-1AA6612DF7EA}"/>
          </ac:spMkLst>
        </pc:spChg>
        <pc:spChg chg="add mod ord">
          <ac:chgData name="Ari Guest" userId="635c85cf-07ff-42a2-ac36-424153b1d5e5" providerId="ADAL" clId="{A6212E37-97D4-4CC9-9E6B-C32E9CC3AA83}" dt="2026-05-20T10:24:12.559" v="28411" actId="167"/>
          <ac:spMkLst>
            <pc:docMk/>
            <pc:sldMk cId="2561287885" sldId="284"/>
            <ac:spMk id="7" creationId="{C9B7CBAD-550F-36BA-0CA9-D295F649F54F}"/>
          </ac:spMkLst>
        </pc:spChg>
        <pc:spChg chg="ord">
          <ac:chgData name="Ari Guest" userId="635c85cf-07ff-42a2-ac36-424153b1d5e5" providerId="ADAL" clId="{A6212E37-97D4-4CC9-9E6B-C32E9CC3AA83}" dt="2026-05-19T17:49:08.167" v="23746" actId="167"/>
          <ac:spMkLst>
            <pc:docMk/>
            <pc:sldMk cId="2561287885" sldId="284"/>
            <ac:spMk id="12" creationId="{C5AD8A68-8C00-BCE0-0292-E1E65ADC88B1}"/>
          </ac:spMkLst>
        </pc:spChg>
        <pc:spChg chg="mod ord">
          <ac:chgData name="Ari Guest" userId="635c85cf-07ff-42a2-ac36-424153b1d5e5" providerId="ADAL" clId="{A6212E37-97D4-4CC9-9E6B-C32E9CC3AA83}" dt="2026-05-19T17:49:05.274" v="23745" actId="167"/>
          <ac:spMkLst>
            <pc:docMk/>
            <pc:sldMk cId="2561287885" sldId="284"/>
            <ac:spMk id="15" creationId="{4219772A-8D91-D4B2-09A7-7D8063C9E9FF}"/>
          </ac:spMkLst>
        </pc:spChg>
        <pc:spChg chg="mod ord">
          <ac:chgData name="Ari Guest" userId="635c85cf-07ff-42a2-ac36-424153b1d5e5" providerId="ADAL" clId="{A6212E37-97D4-4CC9-9E6B-C32E9CC3AA83}" dt="2026-05-19T17:45:09.701" v="23721" actId="167"/>
          <ac:spMkLst>
            <pc:docMk/>
            <pc:sldMk cId="2561287885" sldId="284"/>
            <ac:spMk id="18" creationId="{81AC776F-073D-C771-6FEC-F695D134C130}"/>
          </ac:spMkLst>
        </pc:spChg>
        <pc:spChg chg="del topLvl">
          <ac:chgData name="Ari Guest" userId="635c85cf-07ff-42a2-ac36-424153b1d5e5" providerId="ADAL" clId="{A6212E37-97D4-4CC9-9E6B-C32E9CC3AA83}" dt="2026-05-19T12:17:23.024" v="19215" actId="478"/>
          <ac:spMkLst>
            <pc:docMk/>
            <pc:sldMk cId="2561287885" sldId="284"/>
            <ac:spMk id="20" creationId="{6C389407-B4CD-AF5E-E085-3D7B73EBE33B}"/>
          </ac:spMkLst>
        </pc:spChg>
        <pc:spChg chg="mod ord">
          <ac:chgData name="Ari Guest" userId="635c85cf-07ff-42a2-ac36-424153b1d5e5" providerId="ADAL" clId="{A6212E37-97D4-4CC9-9E6B-C32E9CC3AA83}" dt="2026-05-19T17:45:09.701" v="23721" actId="167"/>
          <ac:spMkLst>
            <pc:docMk/>
            <pc:sldMk cId="2561287885" sldId="284"/>
            <ac:spMk id="21" creationId="{69F2DEA1-F4EE-2F46-6B65-3FA55A3CE340}"/>
          </ac:spMkLst>
        </pc:spChg>
        <pc:spChg chg="del mod topLvl">
          <ac:chgData name="Ari Guest" userId="635c85cf-07ff-42a2-ac36-424153b1d5e5" providerId="ADAL" clId="{A6212E37-97D4-4CC9-9E6B-C32E9CC3AA83}" dt="2026-05-19T12:17:22.453" v="19214" actId="478"/>
          <ac:spMkLst>
            <pc:docMk/>
            <pc:sldMk cId="2561287885" sldId="284"/>
            <ac:spMk id="22" creationId="{7463E9F4-A8E3-070C-DF57-4528687674CC}"/>
          </ac:spMkLst>
        </pc:spChg>
        <pc:spChg chg="mod ord">
          <ac:chgData name="Ari Guest" userId="635c85cf-07ff-42a2-ac36-424153b1d5e5" providerId="ADAL" clId="{A6212E37-97D4-4CC9-9E6B-C32E9CC3AA83}" dt="2026-05-19T17:45:09.701" v="23721" actId="167"/>
          <ac:spMkLst>
            <pc:docMk/>
            <pc:sldMk cId="2561287885" sldId="284"/>
            <ac:spMk id="23" creationId="{EE47BA8F-4929-A840-9735-75CCA171B1F4}"/>
          </ac:spMkLst>
        </pc:spChg>
        <pc:spChg chg="mod ord">
          <ac:chgData name="Ari Guest" userId="635c85cf-07ff-42a2-ac36-424153b1d5e5" providerId="ADAL" clId="{A6212E37-97D4-4CC9-9E6B-C32E9CC3AA83}" dt="2026-05-19T17:45:09.701" v="23721" actId="167"/>
          <ac:spMkLst>
            <pc:docMk/>
            <pc:sldMk cId="2561287885" sldId="284"/>
            <ac:spMk id="24" creationId="{422EDCA4-A485-79E9-82FB-62B52BB1AF8D}"/>
          </ac:spMkLst>
        </pc:spChg>
        <pc:spChg chg="mod">
          <ac:chgData name="Ari Guest" userId="635c85cf-07ff-42a2-ac36-424153b1d5e5" providerId="ADAL" clId="{A6212E37-97D4-4CC9-9E6B-C32E9CC3AA83}" dt="2026-05-19T12:25:50.311" v="19571" actId="1076"/>
          <ac:spMkLst>
            <pc:docMk/>
            <pc:sldMk cId="2561287885" sldId="284"/>
            <ac:spMk id="27" creationId="{39798FAA-A24E-6FD6-E660-6F2A645C6EDD}"/>
          </ac:spMkLst>
        </pc:spChg>
        <pc:spChg chg="ord">
          <ac:chgData name="Ari Guest" userId="635c85cf-07ff-42a2-ac36-424153b1d5e5" providerId="ADAL" clId="{A6212E37-97D4-4CC9-9E6B-C32E9CC3AA83}" dt="2026-05-19T17:44:57.078" v="23719" actId="167"/>
          <ac:spMkLst>
            <pc:docMk/>
            <pc:sldMk cId="2561287885" sldId="284"/>
            <ac:spMk id="35" creationId="{378853FE-FE8D-B11B-434A-2FF4E6950B4D}"/>
          </ac:spMkLst>
        </pc:spChg>
        <pc:spChg chg="ord">
          <ac:chgData name="Ari Guest" userId="635c85cf-07ff-42a2-ac36-424153b1d5e5" providerId="ADAL" clId="{A6212E37-97D4-4CC9-9E6B-C32E9CC3AA83}" dt="2026-05-19T12:29:56.582" v="19642" actId="166"/>
          <ac:spMkLst>
            <pc:docMk/>
            <pc:sldMk cId="2561287885" sldId="284"/>
            <ac:spMk id="36" creationId="{C207A415-E50D-E648-8013-F44F20C068FA}"/>
          </ac:spMkLst>
        </pc:spChg>
        <pc:spChg chg="mod">
          <ac:chgData name="Ari Guest" userId="635c85cf-07ff-42a2-ac36-424153b1d5e5" providerId="ADAL" clId="{A6212E37-97D4-4CC9-9E6B-C32E9CC3AA83}" dt="2026-05-19T12:22:07.042" v="19383" actId="14100"/>
          <ac:spMkLst>
            <pc:docMk/>
            <pc:sldMk cId="2561287885" sldId="284"/>
            <ac:spMk id="41" creationId="{8CB119D9-4A0B-E0D2-E2A8-428E1D653B48}"/>
          </ac:spMkLst>
        </pc:spChg>
        <pc:spChg chg="add mod">
          <ac:chgData name="Ari Guest" userId="635c85cf-07ff-42a2-ac36-424153b1d5e5" providerId="ADAL" clId="{A6212E37-97D4-4CC9-9E6B-C32E9CC3AA83}" dt="2026-05-19T17:38:17.687" v="23631" actId="1076"/>
          <ac:spMkLst>
            <pc:docMk/>
            <pc:sldMk cId="2561287885" sldId="284"/>
            <ac:spMk id="90" creationId="{9885E5F3-7049-00F7-66C9-B635D2AF548F}"/>
          </ac:spMkLst>
        </pc:spChg>
        <pc:spChg chg="add mod">
          <ac:chgData name="Ari Guest" userId="635c85cf-07ff-42a2-ac36-424153b1d5e5" providerId="ADAL" clId="{A6212E37-97D4-4CC9-9E6B-C32E9CC3AA83}" dt="2026-05-19T17:38:17.687" v="23631" actId="1076"/>
          <ac:spMkLst>
            <pc:docMk/>
            <pc:sldMk cId="2561287885" sldId="284"/>
            <ac:spMk id="91" creationId="{5CFF7F68-A560-D576-4B29-370DA68A0E02}"/>
          </ac:spMkLst>
        </pc:spChg>
        <pc:spChg chg="add mod">
          <ac:chgData name="Ari Guest" userId="635c85cf-07ff-42a2-ac36-424153b1d5e5" providerId="ADAL" clId="{A6212E37-97D4-4CC9-9E6B-C32E9CC3AA83}" dt="2026-05-19T17:38:10.134" v="23629" actId="571"/>
          <ac:spMkLst>
            <pc:docMk/>
            <pc:sldMk cId="2561287885" sldId="284"/>
            <ac:spMk id="92" creationId="{8552B8A1-8586-80AD-BD41-31C9129C18B9}"/>
          </ac:spMkLst>
        </pc:spChg>
        <pc:spChg chg="add mod">
          <ac:chgData name="Ari Guest" userId="635c85cf-07ff-42a2-ac36-424153b1d5e5" providerId="ADAL" clId="{A6212E37-97D4-4CC9-9E6B-C32E9CC3AA83}" dt="2026-05-19T17:38:10.134" v="23629" actId="571"/>
          <ac:spMkLst>
            <pc:docMk/>
            <pc:sldMk cId="2561287885" sldId="284"/>
            <ac:spMk id="93" creationId="{35090269-D5D5-4D59-30E2-E0C5338E50A6}"/>
          </ac:spMkLst>
        </pc:spChg>
        <pc:spChg chg="add mod ord">
          <ac:chgData name="Ari Guest" userId="635c85cf-07ff-42a2-ac36-424153b1d5e5" providerId="ADAL" clId="{A6212E37-97D4-4CC9-9E6B-C32E9CC3AA83}" dt="2026-05-19T17:50:04.020" v="23749" actId="1076"/>
          <ac:spMkLst>
            <pc:docMk/>
            <pc:sldMk cId="2561287885" sldId="284"/>
            <ac:spMk id="94" creationId="{2D2971B2-7282-4445-FA66-95145311DD7F}"/>
          </ac:spMkLst>
        </pc:spChg>
        <pc:spChg chg="add mod">
          <ac:chgData name="Ari Guest" userId="635c85cf-07ff-42a2-ac36-424153b1d5e5" providerId="ADAL" clId="{A6212E37-97D4-4CC9-9E6B-C32E9CC3AA83}" dt="2026-05-19T17:38:28.437" v="23636"/>
          <ac:spMkLst>
            <pc:docMk/>
            <pc:sldMk cId="2561287885" sldId="284"/>
            <ac:spMk id="115" creationId="{3946617D-E8C1-34B4-B73C-B8E1F53A6BFA}"/>
          </ac:spMkLst>
        </pc:spChg>
        <pc:grpChg chg="del">
          <ac:chgData name="Ari Guest" userId="635c85cf-07ff-42a2-ac36-424153b1d5e5" providerId="ADAL" clId="{A6212E37-97D4-4CC9-9E6B-C32E9CC3AA83}" dt="2026-05-19T12:17:22.453" v="19214" actId="478"/>
          <ac:grpSpMkLst>
            <pc:docMk/>
            <pc:sldMk cId="2561287885" sldId="284"/>
            <ac:grpSpMk id="43" creationId="{6CE0AA7F-9EEE-A849-EB6D-A825170BFD11}"/>
          </ac:grpSpMkLst>
        </pc:grpChg>
        <pc:grpChg chg="mod ord">
          <ac:chgData name="Ari Guest" userId="635c85cf-07ff-42a2-ac36-424153b1d5e5" providerId="ADAL" clId="{A6212E37-97D4-4CC9-9E6B-C32E9CC3AA83}" dt="2026-05-19T17:33:45.512" v="23571" actId="167"/>
          <ac:grpSpMkLst>
            <pc:docMk/>
            <pc:sldMk cId="2561287885" sldId="284"/>
            <ac:grpSpMk id="70" creationId="{A6A66CC0-E791-665B-BE67-7955D8985AC1}"/>
          </ac:grpSpMkLst>
        </pc:grpChg>
        <pc:grpChg chg="mod ord">
          <ac:chgData name="Ari Guest" userId="635c85cf-07ff-42a2-ac36-424153b1d5e5" providerId="ADAL" clId="{A6212E37-97D4-4CC9-9E6B-C32E9CC3AA83}" dt="2026-05-19T17:33:45.512" v="23571" actId="167"/>
          <ac:grpSpMkLst>
            <pc:docMk/>
            <pc:sldMk cId="2561287885" sldId="284"/>
            <ac:grpSpMk id="74" creationId="{72C75B90-D1FC-FE03-93B7-742DD72B1B91}"/>
          </ac:grpSpMkLst>
        </pc:grpChg>
        <pc:grpChg chg="mod ord">
          <ac:chgData name="Ari Guest" userId="635c85cf-07ff-42a2-ac36-424153b1d5e5" providerId="ADAL" clId="{A6212E37-97D4-4CC9-9E6B-C32E9CC3AA83}" dt="2026-05-19T17:33:45.512" v="23571" actId="167"/>
          <ac:grpSpMkLst>
            <pc:docMk/>
            <pc:sldMk cId="2561287885" sldId="284"/>
            <ac:grpSpMk id="78" creationId="{D5664E27-37AB-5226-AF74-8D0249C48454}"/>
          </ac:grpSpMkLst>
        </pc:grpChg>
        <pc:grpChg chg="mod ord">
          <ac:chgData name="Ari Guest" userId="635c85cf-07ff-42a2-ac36-424153b1d5e5" providerId="ADAL" clId="{A6212E37-97D4-4CC9-9E6B-C32E9CC3AA83}" dt="2026-05-19T17:33:45.512" v="23571" actId="167"/>
          <ac:grpSpMkLst>
            <pc:docMk/>
            <pc:sldMk cId="2561287885" sldId="284"/>
            <ac:grpSpMk id="82" creationId="{85579303-34F1-B49C-AE7D-53EC691E5F51}"/>
          </ac:grpSpMkLst>
        </pc:grpChg>
        <pc:grpChg chg="mod ord">
          <ac:chgData name="Ari Guest" userId="635c85cf-07ff-42a2-ac36-424153b1d5e5" providerId="ADAL" clId="{A6212E37-97D4-4CC9-9E6B-C32E9CC3AA83}" dt="2026-05-19T17:33:45.512" v="23571" actId="167"/>
          <ac:grpSpMkLst>
            <pc:docMk/>
            <pc:sldMk cId="2561287885" sldId="284"/>
            <ac:grpSpMk id="86" creationId="{3FC26060-43C4-5C02-BDD9-F2E42CC1FD60}"/>
          </ac:grpSpMkLst>
        </pc:grpChg>
        <pc:grpChg chg="del">
          <ac:chgData name="Ari Guest" userId="635c85cf-07ff-42a2-ac36-424153b1d5e5" providerId="ADAL" clId="{A6212E37-97D4-4CC9-9E6B-C32E9CC3AA83}" dt="2026-05-19T12:18:57.382" v="19341" actId="478"/>
          <ac:grpSpMkLst>
            <pc:docMk/>
            <pc:sldMk cId="2561287885" sldId="284"/>
            <ac:grpSpMk id="95" creationId="{758E7C84-F1DE-3E0B-22B6-CC347EB6649E}"/>
          </ac:grpSpMkLst>
        </pc:grpChg>
        <pc:grpChg chg="del">
          <ac:chgData name="Ari Guest" userId="635c85cf-07ff-42a2-ac36-424153b1d5e5" providerId="ADAL" clId="{A6212E37-97D4-4CC9-9E6B-C32E9CC3AA83}" dt="2026-05-19T12:18:57.382" v="19341" actId="478"/>
          <ac:grpSpMkLst>
            <pc:docMk/>
            <pc:sldMk cId="2561287885" sldId="284"/>
            <ac:grpSpMk id="99" creationId="{17797A16-3B46-7F61-686E-D84A79643DF0}"/>
          </ac:grpSpMkLst>
        </pc:grpChg>
        <pc:grpChg chg="del">
          <ac:chgData name="Ari Guest" userId="635c85cf-07ff-42a2-ac36-424153b1d5e5" providerId="ADAL" clId="{A6212E37-97D4-4CC9-9E6B-C32E9CC3AA83}" dt="2026-05-19T12:18:57.382" v="19341" actId="478"/>
          <ac:grpSpMkLst>
            <pc:docMk/>
            <pc:sldMk cId="2561287885" sldId="284"/>
            <ac:grpSpMk id="103" creationId="{E5DB9045-D760-2424-B496-E926A592B480}"/>
          </ac:grpSpMkLst>
        </pc:grpChg>
        <pc:grpChg chg="del">
          <ac:chgData name="Ari Guest" userId="635c85cf-07ff-42a2-ac36-424153b1d5e5" providerId="ADAL" clId="{A6212E37-97D4-4CC9-9E6B-C32E9CC3AA83}" dt="2026-05-19T12:18:57.382" v="19341" actId="478"/>
          <ac:grpSpMkLst>
            <pc:docMk/>
            <pc:sldMk cId="2561287885" sldId="284"/>
            <ac:grpSpMk id="107" creationId="{7667A58B-529E-9CC4-FCDD-50589AB348AA}"/>
          </ac:grpSpMkLst>
        </pc:grpChg>
        <pc:grpChg chg="del">
          <ac:chgData name="Ari Guest" userId="635c85cf-07ff-42a2-ac36-424153b1d5e5" providerId="ADAL" clId="{A6212E37-97D4-4CC9-9E6B-C32E9CC3AA83}" dt="2026-05-19T12:18:57.382" v="19341" actId="478"/>
          <ac:grpSpMkLst>
            <pc:docMk/>
            <pc:sldMk cId="2561287885" sldId="284"/>
            <ac:grpSpMk id="111" creationId="{8474B45A-A08F-0432-C8FA-31D9DADF9623}"/>
          </ac:grpSpMkLst>
        </pc:grpChg>
        <pc:picChg chg="add del mod">
          <ac:chgData name="Ari Guest" userId="635c85cf-07ff-42a2-ac36-424153b1d5e5" providerId="ADAL" clId="{A6212E37-97D4-4CC9-9E6B-C32E9CC3AA83}" dt="2026-05-19T12:35:22.245" v="20071" actId="478"/>
          <ac:picMkLst>
            <pc:docMk/>
            <pc:sldMk cId="2561287885" sldId="284"/>
            <ac:picMk id="4" creationId="{E5446CC9-55B2-5893-5CC8-648DFB8233D3}"/>
          </ac:picMkLst>
        </pc:picChg>
        <pc:picChg chg="mod">
          <ac:chgData name="Ari Guest" userId="635c85cf-07ff-42a2-ac36-424153b1d5e5" providerId="ADAL" clId="{A6212E37-97D4-4CC9-9E6B-C32E9CC3AA83}" dt="2026-05-19T17:24:41.983" v="23528"/>
          <ac:picMkLst>
            <pc:docMk/>
            <pc:sldMk cId="2561287885" sldId="284"/>
            <ac:picMk id="9" creationId="{4BDDC5BF-D2D0-E031-9490-9B0F297066D0}"/>
          </ac:picMkLst>
        </pc:picChg>
        <pc:picChg chg="mod">
          <ac:chgData name="Ari Guest" userId="635c85cf-07ff-42a2-ac36-424153b1d5e5" providerId="ADAL" clId="{A6212E37-97D4-4CC9-9E6B-C32E9CC3AA83}" dt="2026-05-19T17:24:41.983" v="23528"/>
          <ac:picMkLst>
            <pc:docMk/>
            <pc:sldMk cId="2561287885" sldId="284"/>
            <ac:picMk id="10" creationId="{879AEA8A-9FBE-906A-0FC1-B0F273C71799}"/>
          </ac:picMkLst>
        </pc:picChg>
        <pc:picChg chg="mod">
          <ac:chgData name="Ari Guest" userId="635c85cf-07ff-42a2-ac36-424153b1d5e5" providerId="ADAL" clId="{A6212E37-97D4-4CC9-9E6B-C32E9CC3AA83}" dt="2026-05-19T17:24:41.983" v="23528"/>
          <ac:picMkLst>
            <pc:docMk/>
            <pc:sldMk cId="2561287885" sldId="284"/>
            <ac:picMk id="11" creationId="{38724B90-87F6-9BCF-B80A-83DE89DF939D}"/>
          </ac:picMkLst>
        </pc:picChg>
        <pc:picChg chg="mod">
          <ac:chgData name="Ari Guest" userId="635c85cf-07ff-42a2-ac36-424153b1d5e5" providerId="ADAL" clId="{A6212E37-97D4-4CC9-9E6B-C32E9CC3AA83}" dt="2026-05-19T17:24:41.983" v="23528"/>
          <ac:picMkLst>
            <pc:docMk/>
            <pc:sldMk cId="2561287885" sldId="284"/>
            <ac:picMk id="19" creationId="{6C3757B4-4D77-6E7E-6972-AE448879741A}"/>
          </ac:picMkLst>
        </pc:picChg>
        <pc:picChg chg="mod">
          <ac:chgData name="Ari Guest" userId="635c85cf-07ff-42a2-ac36-424153b1d5e5" providerId="ADAL" clId="{A6212E37-97D4-4CC9-9E6B-C32E9CC3AA83}" dt="2026-05-19T17:24:41.983" v="23528"/>
          <ac:picMkLst>
            <pc:docMk/>
            <pc:sldMk cId="2561287885" sldId="284"/>
            <ac:picMk id="30" creationId="{FA931C68-1FEE-2C3C-7F6B-29DBCFCE4AF3}"/>
          </ac:picMkLst>
        </pc:picChg>
        <pc:picChg chg="mod">
          <ac:chgData name="Ari Guest" userId="635c85cf-07ff-42a2-ac36-424153b1d5e5" providerId="ADAL" clId="{A6212E37-97D4-4CC9-9E6B-C32E9CC3AA83}" dt="2026-05-19T17:24:41.983" v="23528"/>
          <ac:picMkLst>
            <pc:docMk/>
            <pc:sldMk cId="2561287885" sldId="284"/>
            <ac:picMk id="32" creationId="{A19B0FD0-ACC2-2C45-FA42-05A752D4C7DC}"/>
          </ac:picMkLst>
        </pc:picChg>
        <pc:picChg chg="mod">
          <ac:chgData name="Ari Guest" userId="635c85cf-07ff-42a2-ac36-424153b1d5e5" providerId="ADAL" clId="{A6212E37-97D4-4CC9-9E6B-C32E9CC3AA83}" dt="2026-05-19T17:24:41.983" v="23528"/>
          <ac:picMkLst>
            <pc:docMk/>
            <pc:sldMk cId="2561287885" sldId="284"/>
            <ac:picMk id="37" creationId="{0020822F-B873-30CC-02F3-A23B6E588EB0}"/>
          </ac:picMkLst>
        </pc:picChg>
        <pc:picChg chg="mod">
          <ac:chgData name="Ari Guest" userId="635c85cf-07ff-42a2-ac36-424153b1d5e5" providerId="ADAL" clId="{A6212E37-97D4-4CC9-9E6B-C32E9CC3AA83}" dt="2026-05-19T17:24:41.983" v="23528"/>
          <ac:picMkLst>
            <pc:docMk/>
            <pc:sldMk cId="2561287885" sldId="284"/>
            <ac:picMk id="38" creationId="{4A80CB21-904E-1FDF-90A7-0D3954A7E60E}"/>
          </ac:picMkLst>
        </pc:picChg>
        <pc:picChg chg="mod">
          <ac:chgData name="Ari Guest" userId="635c85cf-07ff-42a2-ac36-424153b1d5e5" providerId="ADAL" clId="{A6212E37-97D4-4CC9-9E6B-C32E9CC3AA83}" dt="2026-05-19T17:24:41.983" v="23528"/>
          <ac:picMkLst>
            <pc:docMk/>
            <pc:sldMk cId="2561287885" sldId="284"/>
            <ac:picMk id="45" creationId="{B4158C47-47C0-FC82-A341-A8AAA61E2DAD}"/>
          </ac:picMkLst>
        </pc:picChg>
        <pc:picChg chg="mod">
          <ac:chgData name="Ari Guest" userId="635c85cf-07ff-42a2-ac36-424153b1d5e5" providerId="ADAL" clId="{A6212E37-97D4-4CC9-9E6B-C32E9CC3AA83}" dt="2026-05-19T17:24:41.983" v="23528"/>
          <ac:picMkLst>
            <pc:docMk/>
            <pc:sldMk cId="2561287885" sldId="284"/>
            <ac:picMk id="46" creationId="{FF7ADF44-2472-A4EB-408D-FAE646069A68}"/>
          </ac:picMkLst>
        </pc:picChg>
        <pc:picChg chg="mod topLvl">
          <ac:chgData name="Ari Guest" userId="635c85cf-07ff-42a2-ac36-424153b1d5e5" providerId="ADAL" clId="{A6212E37-97D4-4CC9-9E6B-C32E9CC3AA83}" dt="2026-05-19T17:34:20.442" v="23572" actId="165"/>
          <ac:picMkLst>
            <pc:docMk/>
            <pc:sldMk cId="2561287885" sldId="284"/>
            <ac:picMk id="48" creationId="{0226852E-18AD-D42B-3E3A-58130C3E726E}"/>
          </ac:picMkLst>
        </pc:picChg>
        <pc:picChg chg="mod topLvl">
          <ac:chgData name="Ari Guest" userId="635c85cf-07ff-42a2-ac36-424153b1d5e5" providerId="ADAL" clId="{A6212E37-97D4-4CC9-9E6B-C32E9CC3AA83}" dt="2026-05-19T17:34:20.442" v="23572" actId="165"/>
          <ac:picMkLst>
            <pc:docMk/>
            <pc:sldMk cId="2561287885" sldId="284"/>
            <ac:picMk id="49" creationId="{B86920AB-1CE8-64E3-B851-8FBCE934D86D}"/>
          </ac:picMkLst>
        </pc:picChg>
        <pc:picChg chg="del">
          <ac:chgData name="Ari Guest" userId="635c85cf-07ff-42a2-ac36-424153b1d5e5" providerId="ADAL" clId="{A6212E37-97D4-4CC9-9E6B-C32E9CC3AA83}" dt="2026-05-19T12:22:10.046" v="19384" actId="478"/>
          <ac:picMkLst>
            <pc:docMk/>
            <pc:sldMk cId="2561287885" sldId="284"/>
            <ac:picMk id="50" creationId="{C05DB5CB-152D-EF25-AB4B-30E098E1768D}"/>
          </ac:picMkLst>
        </pc:picChg>
        <pc:picChg chg="mod topLvl">
          <ac:chgData name="Ari Guest" userId="635c85cf-07ff-42a2-ac36-424153b1d5e5" providerId="ADAL" clId="{A6212E37-97D4-4CC9-9E6B-C32E9CC3AA83}" dt="2026-05-19T17:34:20.442" v="23572" actId="165"/>
          <ac:picMkLst>
            <pc:docMk/>
            <pc:sldMk cId="2561287885" sldId="284"/>
            <ac:picMk id="51" creationId="{D01F0803-6B14-C5E0-94F9-B8AD42D8B9F2}"/>
          </ac:picMkLst>
        </pc:picChg>
        <pc:picChg chg="mod topLvl">
          <ac:chgData name="Ari Guest" userId="635c85cf-07ff-42a2-ac36-424153b1d5e5" providerId="ADAL" clId="{A6212E37-97D4-4CC9-9E6B-C32E9CC3AA83}" dt="2026-05-19T17:34:20.442" v="23572" actId="165"/>
          <ac:picMkLst>
            <pc:docMk/>
            <pc:sldMk cId="2561287885" sldId="284"/>
            <ac:picMk id="53" creationId="{2077836D-7CA7-A914-9A88-EE357FC92A3F}"/>
          </ac:picMkLst>
        </pc:picChg>
        <pc:picChg chg="mod topLvl">
          <ac:chgData name="Ari Guest" userId="635c85cf-07ff-42a2-ac36-424153b1d5e5" providerId="ADAL" clId="{A6212E37-97D4-4CC9-9E6B-C32E9CC3AA83}" dt="2026-05-19T17:34:20.442" v="23572" actId="165"/>
          <ac:picMkLst>
            <pc:docMk/>
            <pc:sldMk cId="2561287885" sldId="284"/>
            <ac:picMk id="54" creationId="{3F2B9DB3-27BB-F225-C458-1EC843822665}"/>
          </ac:picMkLst>
        </pc:picChg>
        <pc:picChg chg="mod topLvl">
          <ac:chgData name="Ari Guest" userId="635c85cf-07ff-42a2-ac36-424153b1d5e5" providerId="ADAL" clId="{A6212E37-97D4-4CC9-9E6B-C32E9CC3AA83}" dt="2026-05-19T17:34:20.442" v="23572" actId="165"/>
          <ac:picMkLst>
            <pc:docMk/>
            <pc:sldMk cId="2561287885" sldId="284"/>
            <ac:picMk id="58" creationId="{8A63995B-E5E5-C28D-4B27-60E5F3679C22}"/>
          </ac:picMkLst>
        </pc:picChg>
        <pc:picChg chg="mod topLvl">
          <ac:chgData name="Ari Guest" userId="635c85cf-07ff-42a2-ac36-424153b1d5e5" providerId="ADAL" clId="{A6212E37-97D4-4CC9-9E6B-C32E9CC3AA83}" dt="2026-05-19T17:34:20.442" v="23572" actId="165"/>
          <ac:picMkLst>
            <pc:docMk/>
            <pc:sldMk cId="2561287885" sldId="284"/>
            <ac:picMk id="59" creationId="{7B848CA7-1869-50BA-691B-22E917AF5675}"/>
          </ac:picMkLst>
        </pc:picChg>
        <pc:picChg chg="mod topLvl">
          <ac:chgData name="Ari Guest" userId="635c85cf-07ff-42a2-ac36-424153b1d5e5" providerId="ADAL" clId="{A6212E37-97D4-4CC9-9E6B-C32E9CC3AA83}" dt="2026-05-19T17:34:20.442" v="23572" actId="165"/>
          <ac:picMkLst>
            <pc:docMk/>
            <pc:sldMk cId="2561287885" sldId="284"/>
            <ac:picMk id="63" creationId="{2EC1A1AD-5C17-F846-2797-7C17C554D2E9}"/>
          </ac:picMkLst>
        </pc:picChg>
        <pc:picChg chg="mod topLvl">
          <ac:chgData name="Ari Guest" userId="635c85cf-07ff-42a2-ac36-424153b1d5e5" providerId="ADAL" clId="{A6212E37-97D4-4CC9-9E6B-C32E9CC3AA83}" dt="2026-05-19T17:34:20.442" v="23572" actId="165"/>
          <ac:picMkLst>
            <pc:docMk/>
            <pc:sldMk cId="2561287885" sldId="284"/>
            <ac:picMk id="65" creationId="{D1BD84E5-3382-406F-C8D5-7F80360D8D55}"/>
          </ac:picMkLst>
        </pc:picChg>
        <pc:picChg chg="mod topLvl">
          <ac:chgData name="Ari Guest" userId="635c85cf-07ff-42a2-ac36-424153b1d5e5" providerId="ADAL" clId="{A6212E37-97D4-4CC9-9E6B-C32E9CC3AA83}" dt="2026-05-19T17:34:20.442" v="23572" actId="165"/>
          <ac:picMkLst>
            <pc:docMk/>
            <pc:sldMk cId="2561287885" sldId="284"/>
            <ac:picMk id="66" creationId="{CE75A1BA-FA70-A503-BB64-F69414CEA92F}"/>
          </ac:picMkLst>
        </pc:picChg>
        <pc:picChg chg="add mod">
          <ac:chgData name="Ari Guest" userId="635c85cf-07ff-42a2-ac36-424153b1d5e5" providerId="ADAL" clId="{A6212E37-97D4-4CC9-9E6B-C32E9CC3AA83}" dt="2026-05-19T17:25:18.596" v="23531"/>
          <ac:picMkLst>
            <pc:docMk/>
            <pc:sldMk cId="2561287885" sldId="284"/>
            <ac:picMk id="68" creationId="{5763EB31-9645-1981-D164-9BA3E04AFEF7}"/>
          </ac:picMkLst>
        </pc:picChg>
        <pc:picChg chg="add mod">
          <ac:chgData name="Ari Guest" userId="635c85cf-07ff-42a2-ac36-424153b1d5e5" providerId="ADAL" clId="{A6212E37-97D4-4CC9-9E6B-C32E9CC3AA83}" dt="2026-05-19T17:25:18.596" v="23531"/>
          <ac:picMkLst>
            <pc:docMk/>
            <pc:sldMk cId="2561287885" sldId="284"/>
            <ac:picMk id="69" creationId="{FCDF1508-886C-05E7-EFF5-3AFE02CD978D}"/>
          </ac:picMkLst>
        </pc:picChg>
        <pc:picChg chg="mod">
          <ac:chgData name="Ari Guest" userId="635c85cf-07ff-42a2-ac36-424153b1d5e5" providerId="ADAL" clId="{A6212E37-97D4-4CC9-9E6B-C32E9CC3AA83}" dt="2026-05-19T17:33:37.339" v="23564"/>
          <ac:picMkLst>
            <pc:docMk/>
            <pc:sldMk cId="2561287885" sldId="284"/>
            <ac:picMk id="71" creationId="{3E2BE133-DFD2-37F8-C319-59E2D12EFFD5}"/>
          </ac:picMkLst>
        </pc:picChg>
        <pc:picChg chg="mod">
          <ac:chgData name="Ari Guest" userId="635c85cf-07ff-42a2-ac36-424153b1d5e5" providerId="ADAL" clId="{A6212E37-97D4-4CC9-9E6B-C32E9CC3AA83}" dt="2026-05-19T17:33:37.339" v="23564"/>
          <ac:picMkLst>
            <pc:docMk/>
            <pc:sldMk cId="2561287885" sldId="284"/>
            <ac:picMk id="72" creationId="{EAEF40AD-3E8A-81C3-DF31-25337873C942}"/>
          </ac:picMkLst>
        </pc:picChg>
        <pc:picChg chg="mod">
          <ac:chgData name="Ari Guest" userId="635c85cf-07ff-42a2-ac36-424153b1d5e5" providerId="ADAL" clId="{A6212E37-97D4-4CC9-9E6B-C32E9CC3AA83}" dt="2026-05-19T17:33:37.339" v="23564"/>
          <ac:picMkLst>
            <pc:docMk/>
            <pc:sldMk cId="2561287885" sldId="284"/>
            <ac:picMk id="76" creationId="{4B21DBF6-F4DB-D731-573B-72CBC4F65D60}"/>
          </ac:picMkLst>
        </pc:picChg>
        <pc:picChg chg="mod">
          <ac:chgData name="Ari Guest" userId="635c85cf-07ff-42a2-ac36-424153b1d5e5" providerId="ADAL" clId="{A6212E37-97D4-4CC9-9E6B-C32E9CC3AA83}" dt="2026-05-19T17:33:37.339" v="23564"/>
          <ac:picMkLst>
            <pc:docMk/>
            <pc:sldMk cId="2561287885" sldId="284"/>
            <ac:picMk id="77" creationId="{A4511914-E33A-1AC4-4EB5-A8467E597217}"/>
          </ac:picMkLst>
        </pc:picChg>
        <pc:picChg chg="mod">
          <ac:chgData name="Ari Guest" userId="635c85cf-07ff-42a2-ac36-424153b1d5e5" providerId="ADAL" clId="{A6212E37-97D4-4CC9-9E6B-C32E9CC3AA83}" dt="2026-05-19T17:33:37.339" v="23564"/>
          <ac:picMkLst>
            <pc:docMk/>
            <pc:sldMk cId="2561287885" sldId="284"/>
            <ac:picMk id="79" creationId="{47877D73-0333-017C-211B-628F6BA0B3C2}"/>
          </ac:picMkLst>
        </pc:picChg>
        <pc:picChg chg="mod">
          <ac:chgData name="Ari Guest" userId="635c85cf-07ff-42a2-ac36-424153b1d5e5" providerId="ADAL" clId="{A6212E37-97D4-4CC9-9E6B-C32E9CC3AA83}" dt="2026-05-19T17:33:37.339" v="23564"/>
          <ac:picMkLst>
            <pc:docMk/>
            <pc:sldMk cId="2561287885" sldId="284"/>
            <ac:picMk id="80" creationId="{008AB5F0-D289-ED1B-8EAE-D8D0AE44DBB2}"/>
          </ac:picMkLst>
        </pc:picChg>
        <pc:picChg chg="mod">
          <ac:chgData name="Ari Guest" userId="635c85cf-07ff-42a2-ac36-424153b1d5e5" providerId="ADAL" clId="{A6212E37-97D4-4CC9-9E6B-C32E9CC3AA83}" dt="2026-05-19T17:33:37.339" v="23564"/>
          <ac:picMkLst>
            <pc:docMk/>
            <pc:sldMk cId="2561287885" sldId="284"/>
            <ac:picMk id="81" creationId="{4ECA355E-25C5-28B2-415A-1AF274807F2A}"/>
          </ac:picMkLst>
        </pc:picChg>
        <pc:picChg chg="mod">
          <ac:chgData name="Ari Guest" userId="635c85cf-07ff-42a2-ac36-424153b1d5e5" providerId="ADAL" clId="{A6212E37-97D4-4CC9-9E6B-C32E9CC3AA83}" dt="2026-05-19T17:33:37.339" v="23564"/>
          <ac:picMkLst>
            <pc:docMk/>
            <pc:sldMk cId="2561287885" sldId="284"/>
            <ac:picMk id="83" creationId="{F78431FA-1254-7155-5725-93ED6CD1976A}"/>
          </ac:picMkLst>
        </pc:picChg>
        <pc:picChg chg="mod">
          <ac:chgData name="Ari Guest" userId="635c85cf-07ff-42a2-ac36-424153b1d5e5" providerId="ADAL" clId="{A6212E37-97D4-4CC9-9E6B-C32E9CC3AA83}" dt="2026-05-19T17:33:37.339" v="23564"/>
          <ac:picMkLst>
            <pc:docMk/>
            <pc:sldMk cId="2561287885" sldId="284"/>
            <ac:picMk id="85" creationId="{699C8DA2-0909-E32D-94E5-5B9A20A9F7BF}"/>
          </ac:picMkLst>
        </pc:picChg>
        <pc:picChg chg="mod">
          <ac:chgData name="Ari Guest" userId="635c85cf-07ff-42a2-ac36-424153b1d5e5" providerId="ADAL" clId="{A6212E37-97D4-4CC9-9E6B-C32E9CC3AA83}" dt="2026-05-19T17:33:37.339" v="23564"/>
          <ac:picMkLst>
            <pc:docMk/>
            <pc:sldMk cId="2561287885" sldId="284"/>
            <ac:picMk id="89" creationId="{1E37304E-0BFA-55BE-FD0C-C0474C527013}"/>
          </ac:picMkLst>
        </pc:picChg>
        <pc:picChg chg="add mod">
          <ac:chgData name="Ari Guest" userId="635c85cf-07ff-42a2-ac36-424153b1d5e5" providerId="ADAL" clId="{A6212E37-97D4-4CC9-9E6B-C32E9CC3AA83}" dt="2026-05-19T17:42:45.850" v="23711"/>
          <ac:picMkLst>
            <pc:docMk/>
            <pc:sldMk cId="2561287885" sldId="284"/>
            <ac:picMk id="116" creationId="{0BA4BF3F-F6B8-A3F6-3037-DD8F07D9A604}"/>
          </ac:picMkLst>
        </pc:picChg>
      </pc:sldChg>
      <pc:sldChg chg="addSp delSp modSp add del mod modTransition modAnim modNotesTx">
        <pc:chgData name="Ari Guest" userId="635c85cf-07ff-42a2-ac36-424153b1d5e5" providerId="ADAL" clId="{A6212E37-97D4-4CC9-9E6B-C32E9CC3AA83}" dt="2026-05-20T10:24:43.164" v="28413" actId="2696"/>
        <pc:sldMkLst>
          <pc:docMk/>
          <pc:sldMk cId="238723621" sldId="285"/>
        </pc:sldMkLst>
        <pc:spChg chg="del">
          <ac:chgData name="Ari Guest" userId="635c85cf-07ff-42a2-ac36-424153b1d5e5" providerId="ADAL" clId="{A6212E37-97D4-4CC9-9E6B-C32E9CC3AA83}" dt="2026-05-19T12:33:47.257" v="19823" actId="478"/>
          <ac:spMkLst>
            <pc:docMk/>
            <pc:sldMk cId="238723621" sldId="285"/>
            <ac:spMk id="6" creationId="{A0563B44-1AD4-A294-041D-998494766E36}"/>
          </ac:spMkLst>
        </pc:spChg>
        <pc:spChg chg="del">
          <ac:chgData name="Ari Guest" userId="635c85cf-07ff-42a2-ac36-424153b1d5e5" providerId="ADAL" clId="{A6212E37-97D4-4CC9-9E6B-C32E9CC3AA83}" dt="2026-05-19T12:33:41.032" v="19813" actId="478"/>
          <ac:spMkLst>
            <pc:docMk/>
            <pc:sldMk cId="238723621" sldId="285"/>
            <ac:spMk id="7" creationId="{F41A95EF-E933-B74E-0B10-F5BB0CCAA081}"/>
          </ac:spMkLst>
        </pc:spChg>
        <pc:spChg chg="add mod">
          <ac:chgData name="Ari Guest" userId="635c85cf-07ff-42a2-ac36-424153b1d5e5" providerId="ADAL" clId="{A6212E37-97D4-4CC9-9E6B-C32E9CC3AA83}" dt="2026-05-19T12:33:48.182" v="19824"/>
          <ac:spMkLst>
            <pc:docMk/>
            <pc:sldMk cId="238723621" sldId="285"/>
            <ac:spMk id="8" creationId="{F9B54C36-BBBA-3EF7-F6DA-3E17E269C6EB}"/>
          </ac:spMkLst>
        </pc:spChg>
        <pc:spChg chg="add mod">
          <ac:chgData name="Ari Guest" userId="635c85cf-07ff-42a2-ac36-424153b1d5e5" providerId="ADAL" clId="{A6212E37-97D4-4CC9-9E6B-C32E9CC3AA83}" dt="2026-05-19T12:33:48.182" v="19824"/>
          <ac:spMkLst>
            <pc:docMk/>
            <pc:sldMk cId="238723621" sldId="285"/>
            <ac:spMk id="9" creationId="{DD1A0921-3CDF-FD77-2172-AAAA6B1A337E}"/>
          </ac:spMkLst>
        </pc:spChg>
        <pc:spChg chg="add mod">
          <ac:chgData name="Ari Guest" userId="635c85cf-07ff-42a2-ac36-424153b1d5e5" providerId="ADAL" clId="{A6212E37-97D4-4CC9-9E6B-C32E9CC3AA83}" dt="2026-05-19T12:33:48.182" v="19824"/>
          <ac:spMkLst>
            <pc:docMk/>
            <pc:sldMk cId="238723621" sldId="285"/>
            <ac:spMk id="10" creationId="{BA7B5CE4-363E-BCEB-5528-C48BFB2BE1C5}"/>
          </ac:spMkLst>
        </pc:spChg>
        <pc:spChg chg="add mod">
          <ac:chgData name="Ari Guest" userId="635c85cf-07ff-42a2-ac36-424153b1d5e5" providerId="ADAL" clId="{A6212E37-97D4-4CC9-9E6B-C32E9CC3AA83}" dt="2026-05-19T12:33:48.182" v="19824"/>
          <ac:spMkLst>
            <pc:docMk/>
            <pc:sldMk cId="238723621" sldId="285"/>
            <ac:spMk id="11" creationId="{8B4255B9-2CED-8F17-EB6A-C65873D0F7D7}"/>
          </ac:spMkLst>
        </pc:spChg>
        <pc:spChg chg="del">
          <ac:chgData name="Ari Guest" userId="635c85cf-07ff-42a2-ac36-424153b1d5e5" providerId="ADAL" clId="{A6212E37-97D4-4CC9-9E6B-C32E9CC3AA83}" dt="2026-05-19T12:33:36.761" v="19808" actId="478"/>
          <ac:spMkLst>
            <pc:docMk/>
            <pc:sldMk cId="238723621" sldId="285"/>
            <ac:spMk id="12" creationId="{C694B0E7-0E20-F1F7-2F0C-FCE337B8D734}"/>
          </ac:spMkLst>
        </pc:spChg>
        <pc:spChg chg="add mod">
          <ac:chgData name="Ari Guest" userId="635c85cf-07ff-42a2-ac36-424153b1d5e5" providerId="ADAL" clId="{A6212E37-97D4-4CC9-9E6B-C32E9CC3AA83}" dt="2026-05-19T12:33:48.182" v="19824"/>
          <ac:spMkLst>
            <pc:docMk/>
            <pc:sldMk cId="238723621" sldId="285"/>
            <ac:spMk id="13" creationId="{AA036920-317B-F5D9-3DBD-DCDED5E77CEB}"/>
          </ac:spMkLst>
        </pc:spChg>
        <pc:spChg chg="del">
          <ac:chgData name="Ari Guest" userId="635c85cf-07ff-42a2-ac36-424153b1d5e5" providerId="ADAL" clId="{A6212E37-97D4-4CC9-9E6B-C32E9CC3AA83}" dt="2026-05-19T12:33:40.195" v="19812" actId="478"/>
          <ac:spMkLst>
            <pc:docMk/>
            <pc:sldMk cId="238723621" sldId="285"/>
            <ac:spMk id="14" creationId="{06EB6FBD-9764-39EC-B4A1-6B9B7EB60C65}"/>
          </ac:spMkLst>
        </pc:spChg>
        <pc:spChg chg="del">
          <ac:chgData name="Ari Guest" userId="635c85cf-07ff-42a2-ac36-424153b1d5e5" providerId="ADAL" clId="{A6212E37-97D4-4CC9-9E6B-C32E9CC3AA83}" dt="2026-05-19T12:33:41.717" v="19814" actId="478"/>
          <ac:spMkLst>
            <pc:docMk/>
            <pc:sldMk cId="238723621" sldId="285"/>
            <ac:spMk id="15" creationId="{F4804832-8E82-A4AA-FF86-F00E112807BB}"/>
          </ac:spMkLst>
        </pc:spChg>
        <pc:spChg chg="del">
          <ac:chgData name="Ari Guest" userId="635c85cf-07ff-42a2-ac36-424153b1d5e5" providerId="ADAL" clId="{A6212E37-97D4-4CC9-9E6B-C32E9CC3AA83}" dt="2026-05-19T12:33:42.391" v="19815" actId="478"/>
          <ac:spMkLst>
            <pc:docMk/>
            <pc:sldMk cId="238723621" sldId="285"/>
            <ac:spMk id="17" creationId="{696A1430-E07E-C03A-E5F9-CCA6D26E2A3A}"/>
          </ac:spMkLst>
        </pc:spChg>
        <pc:spChg chg="del">
          <ac:chgData name="Ari Guest" userId="635c85cf-07ff-42a2-ac36-424153b1d5e5" providerId="ADAL" clId="{A6212E37-97D4-4CC9-9E6B-C32E9CC3AA83}" dt="2026-05-19T12:33:44.466" v="19818" actId="478"/>
          <ac:spMkLst>
            <pc:docMk/>
            <pc:sldMk cId="238723621" sldId="285"/>
            <ac:spMk id="18" creationId="{747DFB9D-ED25-17E1-D5C5-6B5862A93D4D}"/>
          </ac:spMkLst>
        </pc:spChg>
        <pc:spChg chg="add mod">
          <ac:chgData name="Ari Guest" userId="635c85cf-07ff-42a2-ac36-424153b1d5e5" providerId="ADAL" clId="{A6212E37-97D4-4CC9-9E6B-C32E9CC3AA83}" dt="2026-05-19T12:33:48.182" v="19824"/>
          <ac:spMkLst>
            <pc:docMk/>
            <pc:sldMk cId="238723621" sldId="285"/>
            <ac:spMk id="19" creationId="{6532879D-BCBA-DE38-EECA-F329578A1C9A}"/>
          </ac:spMkLst>
        </pc:spChg>
        <pc:spChg chg="add mod">
          <ac:chgData name="Ari Guest" userId="635c85cf-07ff-42a2-ac36-424153b1d5e5" providerId="ADAL" clId="{A6212E37-97D4-4CC9-9E6B-C32E9CC3AA83}" dt="2026-05-19T12:33:48.182" v="19824"/>
          <ac:spMkLst>
            <pc:docMk/>
            <pc:sldMk cId="238723621" sldId="285"/>
            <ac:spMk id="20" creationId="{B4E62FF8-E381-6AD6-E992-0B7A83A8EE64}"/>
          </ac:spMkLst>
        </pc:spChg>
        <pc:spChg chg="del">
          <ac:chgData name="Ari Guest" userId="635c85cf-07ff-42a2-ac36-424153b1d5e5" providerId="ADAL" clId="{A6212E37-97D4-4CC9-9E6B-C32E9CC3AA83}" dt="2026-05-19T12:33:43.704" v="19817" actId="478"/>
          <ac:spMkLst>
            <pc:docMk/>
            <pc:sldMk cId="238723621" sldId="285"/>
            <ac:spMk id="21" creationId="{2212B210-C3C9-9325-D629-6AC5E7868E24}"/>
          </ac:spMkLst>
        </pc:spChg>
        <pc:spChg chg="add mod">
          <ac:chgData name="Ari Guest" userId="635c85cf-07ff-42a2-ac36-424153b1d5e5" providerId="ADAL" clId="{A6212E37-97D4-4CC9-9E6B-C32E9CC3AA83}" dt="2026-05-19T12:33:48.182" v="19824"/>
          <ac:spMkLst>
            <pc:docMk/>
            <pc:sldMk cId="238723621" sldId="285"/>
            <ac:spMk id="22" creationId="{2073B9C1-2344-3D93-4801-82E0831AC61F}"/>
          </ac:spMkLst>
        </pc:spChg>
        <pc:spChg chg="del">
          <ac:chgData name="Ari Guest" userId="635c85cf-07ff-42a2-ac36-424153b1d5e5" providerId="ADAL" clId="{A6212E37-97D4-4CC9-9E6B-C32E9CC3AA83}" dt="2026-05-19T12:33:43.052" v="19816" actId="478"/>
          <ac:spMkLst>
            <pc:docMk/>
            <pc:sldMk cId="238723621" sldId="285"/>
            <ac:spMk id="23" creationId="{0CE516A0-A48B-5A32-B17C-0D6E8720636E}"/>
          </ac:spMkLst>
        </pc:spChg>
        <pc:spChg chg="del">
          <ac:chgData name="Ari Guest" userId="635c85cf-07ff-42a2-ac36-424153b1d5e5" providerId="ADAL" clId="{A6212E37-97D4-4CC9-9E6B-C32E9CC3AA83}" dt="2026-05-19T12:33:45.006" v="19819" actId="478"/>
          <ac:spMkLst>
            <pc:docMk/>
            <pc:sldMk cId="238723621" sldId="285"/>
            <ac:spMk id="24" creationId="{3B7B21E2-1180-3596-7BB5-0650007C77F5}"/>
          </ac:spMkLst>
        </pc:spChg>
        <pc:spChg chg="del">
          <ac:chgData name="Ari Guest" userId="635c85cf-07ff-42a2-ac36-424153b1d5e5" providerId="ADAL" clId="{A6212E37-97D4-4CC9-9E6B-C32E9CC3AA83}" dt="2026-05-19T12:33:38.318" v="19810" actId="478"/>
          <ac:spMkLst>
            <pc:docMk/>
            <pc:sldMk cId="238723621" sldId="285"/>
            <ac:spMk id="25" creationId="{E22343FF-8C2B-E3DB-1655-092F63C990AA}"/>
          </ac:spMkLst>
        </pc:spChg>
        <pc:spChg chg="del mod">
          <ac:chgData name="Ari Guest" userId="635c85cf-07ff-42a2-ac36-424153b1d5e5" providerId="ADAL" clId="{A6212E37-97D4-4CC9-9E6B-C32E9CC3AA83}" dt="2026-05-19T12:33:39.625" v="19811" actId="478"/>
          <ac:spMkLst>
            <pc:docMk/>
            <pc:sldMk cId="238723621" sldId="285"/>
            <ac:spMk id="27" creationId="{8F2781E8-8EE8-4DCA-1582-9D9093173C42}"/>
          </ac:spMkLst>
        </pc:spChg>
        <pc:spChg chg="del">
          <ac:chgData name="Ari Guest" userId="635c85cf-07ff-42a2-ac36-424153b1d5e5" providerId="ADAL" clId="{A6212E37-97D4-4CC9-9E6B-C32E9CC3AA83}" dt="2026-05-19T12:33:45.481" v="19820" actId="478"/>
          <ac:spMkLst>
            <pc:docMk/>
            <pc:sldMk cId="238723621" sldId="285"/>
            <ac:spMk id="35" creationId="{377E38F9-731D-553A-7637-9B9A73D3C71B}"/>
          </ac:spMkLst>
        </pc:spChg>
        <pc:spChg chg="del mod">
          <ac:chgData name="Ari Guest" userId="635c85cf-07ff-42a2-ac36-424153b1d5e5" providerId="ADAL" clId="{A6212E37-97D4-4CC9-9E6B-C32E9CC3AA83}" dt="2026-05-19T12:33:46.780" v="19822" actId="478"/>
          <ac:spMkLst>
            <pc:docMk/>
            <pc:sldMk cId="238723621" sldId="285"/>
            <ac:spMk id="36" creationId="{13D4A5F6-4175-61BF-4508-AE27C2BBD99C}"/>
          </ac:spMkLst>
        </pc:spChg>
        <pc:spChg chg="mod">
          <ac:chgData name="Ari Guest" userId="635c85cf-07ff-42a2-ac36-424153b1d5e5" providerId="ADAL" clId="{A6212E37-97D4-4CC9-9E6B-C32E9CC3AA83}" dt="2026-05-19T12:34:41.521" v="19944" actId="14100"/>
          <ac:spMkLst>
            <pc:docMk/>
            <pc:sldMk cId="238723621" sldId="285"/>
            <ac:spMk id="41" creationId="{DBB0B180-E79D-B4FF-198D-31141231ECC5}"/>
          </ac:spMkLst>
        </pc:spChg>
        <pc:picChg chg="del">
          <ac:chgData name="Ari Guest" userId="635c85cf-07ff-42a2-ac36-424153b1d5e5" providerId="ADAL" clId="{A6212E37-97D4-4CC9-9E6B-C32E9CC3AA83}" dt="2026-05-19T12:33:27.233" v="19806" actId="478"/>
          <ac:picMkLst>
            <pc:docMk/>
            <pc:sldMk cId="238723621" sldId="285"/>
            <ac:picMk id="4" creationId="{BABFF4E1-DFAC-0E3E-1EDC-F276551829C4}"/>
          </ac:picMkLst>
        </pc:picChg>
        <pc:picChg chg="add mod">
          <ac:chgData name="Ari Guest" userId="635c85cf-07ff-42a2-ac36-424153b1d5e5" providerId="ADAL" clId="{A6212E37-97D4-4CC9-9E6B-C32E9CC3AA83}" dt="2026-05-19T17:24:28.314" v="23527"/>
          <ac:picMkLst>
            <pc:docMk/>
            <pc:sldMk cId="238723621" sldId="285"/>
            <ac:picMk id="26" creationId="{4213EAE3-17E2-637A-5CDE-D904A5CD189D}"/>
          </ac:picMkLst>
        </pc:picChg>
        <pc:picChg chg="add mod">
          <ac:chgData name="Ari Guest" userId="635c85cf-07ff-42a2-ac36-424153b1d5e5" providerId="ADAL" clId="{A6212E37-97D4-4CC9-9E6B-C32E9CC3AA83}" dt="2026-05-19T17:24:28.314" v="23527"/>
          <ac:picMkLst>
            <pc:docMk/>
            <pc:sldMk cId="238723621" sldId="285"/>
            <ac:picMk id="28" creationId="{88F012CC-FB37-CB72-9F53-9EA91DEA1F7F}"/>
          </ac:picMkLst>
        </pc:picChg>
        <pc:picChg chg="add mod">
          <ac:chgData name="Ari Guest" userId="635c85cf-07ff-42a2-ac36-424153b1d5e5" providerId="ADAL" clId="{A6212E37-97D4-4CC9-9E6B-C32E9CC3AA83}" dt="2026-05-19T17:24:28.314" v="23527"/>
          <ac:picMkLst>
            <pc:docMk/>
            <pc:sldMk cId="238723621" sldId="285"/>
            <ac:picMk id="29" creationId="{9867DADC-E6F2-723A-1BB6-41E6A994DD5F}"/>
          </ac:picMkLst>
        </pc:picChg>
        <pc:picChg chg="mod">
          <ac:chgData name="Ari Guest" userId="635c85cf-07ff-42a2-ac36-424153b1d5e5" providerId="ADAL" clId="{A6212E37-97D4-4CC9-9E6B-C32E9CC3AA83}" dt="2026-05-19T17:25:06.574" v="23530"/>
          <ac:picMkLst>
            <pc:docMk/>
            <pc:sldMk cId="238723621" sldId="285"/>
            <ac:picMk id="33" creationId="{8F65722B-F524-3BD5-2A50-35691B0E8276}"/>
          </ac:picMkLst>
        </pc:picChg>
        <pc:picChg chg="mod">
          <ac:chgData name="Ari Guest" userId="635c85cf-07ff-42a2-ac36-424153b1d5e5" providerId="ADAL" clId="{A6212E37-97D4-4CC9-9E6B-C32E9CC3AA83}" dt="2026-05-19T17:25:06.574" v="23530"/>
          <ac:picMkLst>
            <pc:docMk/>
            <pc:sldMk cId="238723621" sldId="285"/>
            <ac:picMk id="37" creationId="{16D93C3B-57E6-3838-6B39-E3E82E839FED}"/>
          </ac:picMkLst>
        </pc:picChg>
        <pc:picChg chg="mod">
          <ac:chgData name="Ari Guest" userId="635c85cf-07ff-42a2-ac36-424153b1d5e5" providerId="ADAL" clId="{A6212E37-97D4-4CC9-9E6B-C32E9CC3AA83}" dt="2026-05-19T17:25:06.574" v="23530"/>
          <ac:picMkLst>
            <pc:docMk/>
            <pc:sldMk cId="238723621" sldId="285"/>
            <ac:picMk id="38" creationId="{47AFA3B2-7A94-5790-9B8D-003966580FE8}"/>
          </ac:picMkLst>
        </pc:picChg>
        <pc:picChg chg="mod">
          <ac:chgData name="Ari Guest" userId="635c85cf-07ff-42a2-ac36-424153b1d5e5" providerId="ADAL" clId="{A6212E37-97D4-4CC9-9E6B-C32E9CC3AA83}" dt="2026-05-19T17:25:06.574" v="23530"/>
          <ac:picMkLst>
            <pc:docMk/>
            <pc:sldMk cId="238723621" sldId="285"/>
            <ac:picMk id="44" creationId="{C16853D6-96FC-F89A-8E5E-5A42165AE48E}"/>
          </ac:picMkLst>
        </pc:picChg>
        <pc:picChg chg="mod">
          <ac:chgData name="Ari Guest" userId="635c85cf-07ff-42a2-ac36-424153b1d5e5" providerId="ADAL" clId="{A6212E37-97D4-4CC9-9E6B-C32E9CC3AA83}" dt="2026-05-19T17:25:06.574" v="23530"/>
          <ac:picMkLst>
            <pc:docMk/>
            <pc:sldMk cId="238723621" sldId="285"/>
            <ac:picMk id="45" creationId="{726A9BE9-9321-CCE0-7D4F-155C31348DE4}"/>
          </ac:picMkLst>
        </pc:picChg>
        <pc:picChg chg="mod">
          <ac:chgData name="Ari Guest" userId="635c85cf-07ff-42a2-ac36-424153b1d5e5" providerId="ADAL" clId="{A6212E37-97D4-4CC9-9E6B-C32E9CC3AA83}" dt="2026-05-19T17:25:06.574" v="23530"/>
          <ac:picMkLst>
            <pc:docMk/>
            <pc:sldMk cId="238723621" sldId="285"/>
            <ac:picMk id="48" creationId="{56D8F338-0AF0-D141-554F-4FCE6F807E65}"/>
          </ac:picMkLst>
        </pc:picChg>
        <pc:picChg chg="mod">
          <ac:chgData name="Ari Guest" userId="635c85cf-07ff-42a2-ac36-424153b1d5e5" providerId="ADAL" clId="{A6212E37-97D4-4CC9-9E6B-C32E9CC3AA83}" dt="2026-05-19T17:25:06.574" v="23530"/>
          <ac:picMkLst>
            <pc:docMk/>
            <pc:sldMk cId="238723621" sldId="285"/>
            <ac:picMk id="49" creationId="{3C771661-639B-68EC-6043-D43FBC4BF5DD}"/>
          </ac:picMkLst>
        </pc:picChg>
        <pc:picChg chg="mod">
          <ac:chgData name="Ari Guest" userId="635c85cf-07ff-42a2-ac36-424153b1d5e5" providerId="ADAL" clId="{A6212E37-97D4-4CC9-9E6B-C32E9CC3AA83}" dt="2026-05-19T17:25:06.574" v="23530"/>
          <ac:picMkLst>
            <pc:docMk/>
            <pc:sldMk cId="238723621" sldId="285"/>
            <ac:picMk id="50" creationId="{8C75C892-791F-6F65-50B3-14B30A229D8B}"/>
          </ac:picMkLst>
        </pc:picChg>
        <pc:picChg chg="mod">
          <ac:chgData name="Ari Guest" userId="635c85cf-07ff-42a2-ac36-424153b1d5e5" providerId="ADAL" clId="{A6212E37-97D4-4CC9-9E6B-C32E9CC3AA83}" dt="2026-05-19T17:25:06.574" v="23530"/>
          <ac:picMkLst>
            <pc:docMk/>
            <pc:sldMk cId="238723621" sldId="285"/>
            <ac:picMk id="52" creationId="{C9D1830E-743E-A27E-4FFF-149E8F37D44F}"/>
          </ac:picMkLst>
        </pc:picChg>
        <pc:picChg chg="mod">
          <ac:chgData name="Ari Guest" userId="635c85cf-07ff-42a2-ac36-424153b1d5e5" providerId="ADAL" clId="{A6212E37-97D4-4CC9-9E6B-C32E9CC3AA83}" dt="2026-05-19T17:25:06.574" v="23530"/>
          <ac:picMkLst>
            <pc:docMk/>
            <pc:sldMk cId="238723621" sldId="285"/>
            <ac:picMk id="53" creationId="{3C4DF1E0-1179-E0FD-2271-F051EE8B72BD}"/>
          </ac:picMkLst>
        </pc:picChg>
      </pc:sldChg>
      <pc:sldChg chg="delSp new del mod">
        <pc:chgData name="Ari Guest" userId="635c85cf-07ff-42a2-ac36-424153b1d5e5" providerId="ADAL" clId="{A6212E37-97D4-4CC9-9E6B-C32E9CC3AA83}" dt="2026-05-19T12:50:35.501" v="20615" actId="2696"/>
        <pc:sldMkLst>
          <pc:docMk/>
          <pc:sldMk cId="232709532" sldId="286"/>
        </pc:sldMkLst>
        <pc:spChg chg="del">
          <ac:chgData name="Ari Guest" userId="635c85cf-07ff-42a2-ac36-424153b1d5e5" providerId="ADAL" clId="{A6212E37-97D4-4CC9-9E6B-C32E9CC3AA83}" dt="2026-05-19T12:50:32.804" v="20614" actId="478"/>
          <ac:spMkLst>
            <pc:docMk/>
            <pc:sldMk cId="232709532" sldId="286"/>
            <ac:spMk id="2" creationId="{66B31471-A67C-0C5A-DA85-CBDF8DE5850F}"/>
          </ac:spMkLst>
        </pc:spChg>
        <pc:spChg chg="del">
          <ac:chgData name="Ari Guest" userId="635c85cf-07ff-42a2-ac36-424153b1d5e5" providerId="ADAL" clId="{A6212E37-97D4-4CC9-9E6B-C32E9CC3AA83}" dt="2026-05-19T12:50:31.575" v="20613" actId="478"/>
          <ac:spMkLst>
            <pc:docMk/>
            <pc:sldMk cId="232709532" sldId="286"/>
            <ac:spMk id="3" creationId="{C9AD1A4F-AAAB-F35D-D26C-F613160CF82A}"/>
          </ac:spMkLst>
        </pc:spChg>
      </pc:sldChg>
      <pc:sldChg chg="addSp modSp add mod modNotesTx">
        <pc:chgData name="Ari Guest" userId="635c85cf-07ff-42a2-ac36-424153b1d5e5" providerId="ADAL" clId="{A6212E37-97D4-4CC9-9E6B-C32E9CC3AA83}" dt="2026-05-19T17:55:55.019" v="23780" actId="20577"/>
        <pc:sldMkLst>
          <pc:docMk/>
          <pc:sldMk cId="1242203295" sldId="286"/>
        </pc:sldMkLst>
        <pc:spChg chg="add mod">
          <ac:chgData name="Ari Guest" userId="635c85cf-07ff-42a2-ac36-424153b1d5e5" providerId="ADAL" clId="{A6212E37-97D4-4CC9-9E6B-C32E9CC3AA83}" dt="2026-05-19T13:25:45.669" v="22010" actId="164"/>
          <ac:spMkLst>
            <pc:docMk/>
            <pc:sldMk cId="1242203295" sldId="286"/>
            <ac:spMk id="2" creationId="{CFDD072E-0C9B-060C-A382-F46B9D23FDD1}"/>
          </ac:spMkLst>
        </pc:spChg>
        <pc:spChg chg="mod">
          <ac:chgData name="Ari Guest" userId="635c85cf-07ff-42a2-ac36-424153b1d5e5" providerId="ADAL" clId="{A6212E37-97D4-4CC9-9E6B-C32E9CC3AA83}" dt="2026-05-19T17:55:55.019" v="23780" actId="20577"/>
          <ac:spMkLst>
            <pc:docMk/>
            <pc:sldMk cId="1242203295" sldId="286"/>
            <ac:spMk id="11" creationId="{84F5A71A-D49B-3E57-10ED-C0F79A086037}"/>
          </ac:spMkLst>
        </pc:spChg>
        <pc:grpChg chg="add mod">
          <ac:chgData name="Ari Guest" userId="635c85cf-07ff-42a2-ac36-424153b1d5e5" providerId="ADAL" clId="{A6212E37-97D4-4CC9-9E6B-C32E9CC3AA83}" dt="2026-05-19T13:26:17.996" v="22015" actId="1076"/>
          <ac:grpSpMkLst>
            <pc:docMk/>
            <pc:sldMk cId="1242203295" sldId="286"/>
            <ac:grpSpMk id="3" creationId="{152F0519-B013-7748-08BA-3B669B303C72}"/>
          </ac:grpSpMkLst>
        </pc:grpChg>
        <pc:picChg chg="mod modCrop">
          <ac:chgData name="Ari Guest" userId="635c85cf-07ff-42a2-ac36-424153b1d5e5" providerId="ADAL" clId="{A6212E37-97D4-4CC9-9E6B-C32E9CC3AA83}" dt="2026-05-19T13:26:02.736" v="22011" actId="732"/>
          <ac:picMkLst>
            <pc:docMk/>
            <pc:sldMk cId="1242203295" sldId="286"/>
            <ac:picMk id="5" creationId="{880CA630-DB7D-9D66-50A6-EE12E51CFA93}"/>
          </ac:picMkLst>
        </pc:picChg>
      </pc:sldChg>
      <pc:sldChg chg="addSp delSp modSp new mod modAnim modNotesTx">
        <pc:chgData name="Ari Guest" userId="635c85cf-07ff-42a2-ac36-424153b1d5e5" providerId="ADAL" clId="{A6212E37-97D4-4CC9-9E6B-C32E9CC3AA83}" dt="2026-05-20T14:14:16.286" v="28489"/>
        <pc:sldMkLst>
          <pc:docMk/>
          <pc:sldMk cId="1035622217" sldId="287"/>
        </pc:sldMkLst>
        <pc:spChg chg="del">
          <ac:chgData name="Ari Guest" userId="635c85cf-07ff-42a2-ac36-424153b1d5e5" providerId="ADAL" clId="{A6212E37-97D4-4CC9-9E6B-C32E9CC3AA83}" dt="2026-05-19T13:13:08.736" v="21807" actId="478"/>
          <ac:spMkLst>
            <pc:docMk/>
            <pc:sldMk cId="1035622217" sldId="287"/>
            <ac:spMk id="2" creationId="{1DDFB1B0-03ED-764A-427B-69B0B354AD42}"/>
          </ac:spMkLst>
        </pc:spChg>
        <pc:spChg chg="del">
          <ac:chgData name="Ari Guest" userId="635c85cf-07ff-42a2-ac36-424153b1d5e5" providerId="ADAL" clId="{A6212E37-97D4-4CC9-9E6B-C32E9CC3AA83}" dt="2026-05-19T13:13:07.699" v="21806" actId="478"/>
          <ac:spMkLst>
            <pc:docMk/>
            <pc:sldMk cId="1035622217" sldId="287"/>
            <ac:spMk id="3" creationId="{D553CCFB-93FE-76DA-7E3A-804A1F3A061C}"/>
          </ac:spMkLst>
        </pc:spChg>
        <pc:spChg chg="add mod">
          <ac:chgData name="Ari Guest" userId="635c85cf-07ff-42a2-ac36-424153b1d5e5" providerId="ADAL" clId="{A6212E37-97D4-4CC9-9E6B-C32E9CC3AA83}" dt="2026-05-19T13:16:00.686" v="21811" actId="962"/>
          <ac:spMkLst>
            <pc:docMk/>
            <pc:sldMk cId="1035622217" sldId="287"/>
            <ac:spMk id="6" creationId="{1A24DF74-62C6-3BFC-DBC6-0056CBB1A5EC}"/>
          </ac:spMkLst>
        </pc:spChg>
        <pc:spChg chg="add mod">
          <ac:chgData name="Ari Guest" userId="635c85cf-07ff-42a2-ac36-424153b1d5e5" providerId="ADAL" clId="{A6212E37-97D4-4CC9-9E6B-C32E9CC3AA83}" dt="2026-05-19T18:49:29.990" v="25815" actId="20577"/>
          <ac:spMkLst>
            <pc:docMk/>
            <pc:sldMk cId="1035622217" sldId="287"/>
            <ac:spMk id="7" creationId="{F340DDBA-CBC7-BAEB-029D-D59C442DA860}"/>
          </ac:spMkLst>
        </pc:spChg>
        <pc:picChg chg="add mod modCrop">
          <ac:chgData name="Ari Guest" userId="635c85cf-07ff-42a2-ac36-424153b1d5e5" providerId="ADAL" clId="{A6212E37-97D4-4CC9-9E6B-C32E9CC3AA83}" dt="2026-05-19T13:27:40.222" v="22016"/>
          <ac:picMkLst>
            <pc:docMk/>
            <pc:sldMk cId="1035622217" sldId="287"/>
            <ac:picMk id="5" creationId="{0C86C28D-F6F1-B3E6-4292-A48B4186EBB2}"/>
          </ac:picMkLst>
        </pc:picChg>
        <pc:picChg chg="add mod ord">
          <ac:chgData name="Ari Guest" userId="635c85cf-07ff-42a2-ac36-424153b1d5e5" providerId="ADAL" clId="{A6212E37-97D4-4CC9-9E6B-C32E9CC3AA83}" dt="2026-05-19T17:59:52.318" v="23954" actId="167"/>
          <ac:picMkLst>
            <pc:docMk/>
            <pc:sldMk cId="1035622217" sldId="287"/>
            <ac:picMk id="8" creationId="{D5860A67-AEAF-A35E-7326-D99721392F7E}"/>
          </ac:picMkLst>
        </pc:picChg>
        <pc:picChg chg="add mod">
          <ac:chgData name="Ari Guest" userId="635c85cf-07ff-42a2-ac36-424153b1d5e5" providerId="ADAL" clId="{A6212E37-97D4-4CC9-9E6B-C32E9CC3AA83}" dt="2026-05-19T17:59:45.333" v="23953"/>
          <ac:picMkLst>
            <pc:docMk/>
            <pc:sldMk cId="1035622217" sldId="287"/>
            <ac:picMk id="9" creationId="{E63798A6-9ED4-DAEA-21E8-027545BA9E19}"/>
          </ac:picMkLst>
        </pc:picChg>
      </pc:sldChg>
      <pc:sldChg chg="addSp delSp modSp add del mod modTransition modAnim modNotesTx">
        <pc:chgData name="Ari Guest" userId="635c85cf-07ff-42a2-ac36-424153b1d5e5" providerId="ADAL" clId="{A6212E37-97D4-4CC9-9E6B-C32E9CC3AA83}" dt="2026-05-19T18:01:55.596" v="23977" actId="2696"/>
        <pc:sldMkLst>
          <pc:docMk/>
          <pc:sldMk cId="590485351" sldId="288"/>
        </pc:sldMkLst>
        <pc:spChg chg="mod">
          <ac:chgData name="Ari Guest" userId="635c85cf-07ff-42a2-ac36-424153b1d5e5" providerId="ADAL" clId="{A6212E37-97D4-4CC9-9E6B-C32E9CC3AA83}" dt="2026-05-19T13:18:45.423" v="21890"/>
          <ac:spMkLst>
            <pc:docMk/>
            <pc:sldMk cId="590485351" sldId="288"/>
            <ac:spMk id="7" creationId="{8968DCE0-8A07-03E2-C13E-EAFF84DE620A}"/>
          </ac:spMkLst>
        </pc:spChg>
        <pc:picChg chg="mod modCrop">
          <ac:chgData name="Ari Guest" userId="635c85cf-07ff-42a2-ac36-424153b1d5e5" providerId="ADAL" clId="{A6212E37-97D4-4CC9-9E6B-C32E9CC3AA83}" dt="2026-05-19T13:18:20.830" v="21841" actId="18131"/>
          <ac:picMkLst>
            <pc:docMk/>
            <pc:sldMk cId="590485351" sldId="288"/>
            <ac:picMk id="5" creationId="{9CE35FB4-752F-7CD0-74FA-04037D25EF33}"/>
          </ac:picMkLst>
        </pc:picChg>
        <pc:picChg chg="add mod">
          <ac:chgData name="Ari Guest" userId="635c85cf-07ff-42a2-ac36-424153b1d5e5" providerId="ADAL" clId="{A6212E37-97D4-4CC9-9E6B-C32E9CC3AA83}" dt="2026-05-19T13:23:27.435" v="21910" actId="1076"/>
          <ac:picMkLst>
            <pc:docMk/>
            <pc:sldMk cId="590485351" sldId="288"/>
            <ac:picMk id="8" creationId="{DFAA2A01-F06E-B26B-FF53-FB6E36A4D72B}"/>
          </ac:picMkLst>
        </pc:picChg>
        <pc:cxnChg chg="add del">
          <ac:chgData name="Ari Guest" userId="635c85cf-07ff-42a2-ac36-424153b1d5e5" providerId="ADAL" clId="{A6212E37-97D4-4CC9-9E6B-C32E9CC3AA83}" dt="2026-05-19T13:20:41.951" v="21895" actId="478"/>
          <ac:cxnSpMkLst>
            <pc:docMk/>
            <pc:sldMk cId="590485351" sldId="288"/>
            <ac:cxnSpMk id="3" creationId="{DBE6576B-D90F-D6B1-B47B-6C68B724ADCC}"/>
          </ac:cxnSpMkLst>
        </pc:cxnChg>
      </pc:sldChg>
      <pc:sldChg chg="addSp delSp modSp add mod modNotesTx">
        <pc:chgData name="Ari Guest" userId="635c85cf-07ff-42a2-ac36-424153b1d5e5" providerId="ADAL" clId="{A6212E37-97D4-4CC9-9E6B-C32E9CC3AA83}" dt="2026-05-19T18:18:45.751" v="24782"/>
        <pc:sldMkLst>
          <pc:docMk/>
          <pc:sldMk cId="160713595" sldId="289"/>
        </pc:sldMkLst>
        <pc:spChg chg="del mod">
          <ac:chgData name="Ari Guest" userId="635c85cf-07ff-42a2-ac36-424153b1d5e5" providerId="ADAL" clId="{A6212E37-97D4-4CC9-9E6B-C32E9CC3AA83}" dt="2026-05-19T17:58:05.668" v="23933" actId="478"/>
          <ac:spMkLst>
            <pc:docMk/>
            <pc:sldMk cId="160713595" sldId="289"/>
            <ac:spMk id="4" creationId="{77DFCA4D-43BF-2246-AF70-E0DD21FECEA4}"/>
          </ac:spMkLst>
        </pc:spChg>
        <pc:spChg chg="del mod">
          <ac:chgData name="Ari Guest" userId="635c85cf-07ff-42a2-ac36-424153b1d5e5" providerId="ADAL" clId="{A6212E37-97D4-4CC9-9E6B-C32E9CC3AA83}" dt="2026-05-19T17:58:05.668" v="23933" actId="478"/>
          <ac:spMkLst>
            <pc:docMk/>
            <pc:sldMk cId="160713595" sldId="289"/>
            <ac:spMk id="5" creationId="{4805C36B-92D4-014D-A675-57C834907D54}"/>
          </ac:spMkLst>
        </pc:spChg>
        <pc:spChg chg="add mod">
          <ac:chgData name="Ari Guest" userId="635c85cf-07ff-42a2-ac36-424153b1d5e5" providerId="ADAL" clId="{A6212E37-97D4-4CC9-9E6B-C32E9CC3AA83}" dt="2026-05-19T13:39:25.190" v="22176" actId="1076"/>
          <ac:spMkLst>
            <pc:docMk/>
            <pc:sldMk cId="160713595" sldId="289"/>
            <ac:spMk id="13" creationId="{31BA7AD2-0A54-A337-6510-F1B44B84EAC9}"/>
          </ac:spMkLst>
        </pc:spChg>
        <pc:spChg chg="add mod">
          <ac:chgData name="Ari Guest" userId="635c85cf-07ff-42a2-ac36-424153b1d5e5" providerId="ADAL" clId="{A6212E37-97D4-4CC9-9E6B-C32E9CC3AA83}" dt="2026-05-19T13:42:25.653" v="22289" actId="113"/>
          <ac:spMkLst>
            <pc:docMk/>
            <pc:sldMk cId="160713595" sldId="289"/>
            <ac:spMk id="14" creationId="{E0A282A1-A07E-5CA9-29E3-893F1BF189BE}"/>
          </ac:spMkLst>
        </pc:spChg>
        <pc:spChg chg="add mod">
          <ac:chgData name="Ari Guest" userId="635c85cf-07ff-42a2-ac36-424153b1d5e5" providerId="ADAL" clId="{A6212E37-97D4-4CC9-9E6B-C32E9CC3AA83}" dt="2026-05-19T13:40:03.291" v="22221" actId="1076"/>
          <ac:spMkLst>
            <pc:docMk/>
            <pc:sldMk cId="160713595" sldId="289"/>
            <ac:spMk id="15" creationId="{D13485E9-FB0D-A917-364A-72CE31B01583}"/>
          </ac:spMkLst>
        </pc:spChg>
        <pc:spChg chg="add mod">
          <ac:chgData name="Ari Guest" userId="635c85cf-07ff-42a2-ac36-424153b1d5e5" providerId="ADAL" clId="{A6212E37-97D4-4CC9-9E6B-C32E9CC3AA83}" dt="2026-05-19T13:40:37.170" v="22230" actId="1076"/>
          <ac:spMkLst>
            <pc:docMk/>
            <pc:sldMk cId="160713595" sldId="289"/>
            <ac:spMk id="16" creationId="{D9A08232-BDA3-DF4E-3454-297EFE4A0442}"/>
          </ac:spMkLst>
        </pc:spChg>
        <pc:spChg chg="add mod">
          <ac:chgData name="Ari Guest" userId="635c85cf-07ff-42a2-ac36-424153b1d5e5" providerId="ADAL" clId="{A6212E37-97D4-4CC9-9E6B-C32E9CC3AA83}" dt="2026-05-19T13:41:18.320" v="22275" actId="207"/>
          <ac:spMkLst>
            <pc:docMk/>
            <pc:sldMk cId="160713595" sldId="289"/>
            <ac:spMk id="17" creationId="{266829D1-6742-7E59-A7F0-6B68BD08EAF8}"/>
          </ac:spMkLst>
        </pc:spChg>
        <pc:spChg chg="add mod">
          <ac:chgData name="Ari Guest" userId="635c85cf-07ff-42a2-ac36-424153b1d5e5" providerId="ADAL" clId="{A6212E37-97D4-4CC9-9E6B-C32E9CC3AA83}" dt="2026-05-19T13:41:38.591" v="22287" actId="1076"/>
          <ac:spMkLst>
            <pc:docMk/>
            <pc:sldMk cId="160713595" sldId="289"/>
            <ac:spMk id="18" creationId="{003B8038-4CF7-CA51-0C6C-15296C04FB11}"/>
          </ac:spMkLst>
        </pc:spChg>
        <pc:spChg chg="add del mod">
          <ac:chgData name="Ari Guest" userId="635c85cf-07ff-42a2-ac36-424153b1d5e5" providerId="ADAL" clId="{A6212E37-97D4-4CC9-9E6B-C32E9CC3AA83}" dt="2026-05-19T18:18:44.778" v="24781" actId="478"/>
          <ac:spMkLst>
            <pc:docMk/>
            <pc:sldMk cId="160713595" sldId="289"/>
            <ac:spMk id="19" creationId="{E72F4F28-CE10-DE5B-7381-9BCAE8A9AB7B}"/>
          </ac:spMkLst>
        </pc:spChg>
        <pc:spChg chg="add del mod">
          <ac:chgData name="Ari Guest" userId="635c85cf-07ff-42a2-ac36-424153b1d5e5" providerId="ADAL" clId="{A6212E37-97D4-4CC9-9E6B-C32E9CC3AA83}" dt="2026-05-19T18:18:44.299" v="24780" actId="478"/>
          <ac:spMkLst>
            <pc:docMk/>
            <pc:sldMk cId="160713595" sldId="289"/>
            <ac:spMk id="20" creationId="{CF1EB0B9-A631-ACE1-9552-C5C630AC1E1D}"/>
          </ac:spMkLst>
        </pc:spChg>
        <pc:spChg chg="add mod">
          <ac:chgData name="Ari Guest" userId="635c85cf-07ff-42a2-ac36-424153b1d5e5" providerId="ADAL" clId="{A6212E37-97D4-4CC9-9E6B-C32E9CC3AA83}" dt="2026-05-19T18:18:45.751" v="24782"/>
          <ac:spMkLst>
            <pc:docMk/>
            <pc:sldMk cId="160713595" sldId="289"/>
            <ac:spMk id="21" creationId="{B6F1EB48-62CF-4447-F9AD-42169C1E9C97}"/>
          </ac:spMkLst>
        </pc:spChg>
        <pc:spChg chg="add mod">
          <ac:chgData name="Ari Guest" userId="635c85cf-07ff-42a2-ac36-424153b1d5e5" providerId="ADAL" clId="{A6212E37-97D4-4CC9-9E6B-C32E9CC3AA83}" dt="2026-05-19T18:18:45.751" v="24782"/>
          <ac:spMkLst>
            <pc:docMk/>
            <pc:sldMk cId="160713595" sldId="289"/>
            <ac:spMk id="22" creationId="{5D8B6DAB-1A6D-23FA-4BA2-B735D29668C0}"/>
          </ac:spMkLst>
        </pc:spChg>
        <pc:picChg chg="del">
          <ac:chgData name="Ari Guest" userId="635c85cf-07ff-42a2-ac36-424153b1d5e5" providerId="ADAL" clId="{A6212E37-97D4-4CC9-9E6B-C32E9CC3AA83}" dt="2026-05-19T13:31:42.892" v="22131" actId="478"/>
          <ac:picMkLst>
            <pc:docMk/>
            <pc:sldMk cId="160713595" sldId="289"/>
            <ac:picMk id="3" creationId="{C33BC743-BA57-B3E2-E1B1-1168AA34E891}"/>
          </ac:picMkLst>
        </pc:picChg>
        <pc:picChg chg="add del mod">
          <ac:chgData name="Ari Guest" userId="635c85cf-07ff-42a2-ac36-424153b1d5e5" providerId="ADAL" clId="{A6212E37-97D4-4CC9-9E6B-C32E9CC3AA83}" dt="2026-05-19T13:32:02.922" v="22138" actId="478"/>
          <ac:picMkLst>
            <pc:docMk/>
            <pc:sldMk cId="160713595" sldId="289"/>
            <ac:picMk id="6" creationId="{4D387FF5-A726-DC35-3BB6-3BF12AA61C7F}"/>
          </ac:picMkLst>
        </pc:picChg>
        <pc:picChg chg="add del mod modCrop">
          <ac:chgData name="Ari Guest" userId="635c85cf-07ff-42a2-ac36-424153b1d5e5" providerId="ADAL" clId="{A6212E37-97D4-4CC9-9E6B-C32E9CC3AA83}" dt="2026-05-19T13:36:41.963" v="22145" actId="478"/>
          <ac:picMkLst>
            <pc:docMk/>
            <pc:sldMk cId="160713595" sldId="289"/>
            <ac:picMk id="8" creationId="{129135FF-F5D7-DFC5-2FFB-E17C282E77F3}"/>
          </ac:picMkLst>
        </pc:picChg>
        <pc:picChg chg="add del mod">
          <ac:chgData name="Ari Guest" userId="635c85cf-07ff-42a2-ac36-424153b1d5e5" providerId="ADAL" clId="{A6212E37-97D4-4CC9-9E6B-C32E9CC3AA83}" dt="2026-05-19T13:36:50.615" v="22148" actId="478"/>
          <ac:picMkLst>
            <pc:docMk/>
            <pc:sldMk cId="160713595" sldId="289"/>
            <ac:picMk id="10" creationId="{4138C8D9-1344-35E6-802E-4AE7EC9FAAF8}"/>
          </ac:picMkLst>
        </pc:picChg>
        <pc:picChg chg="add mod">
          <ac:chgData name="Ari Guest" userId="635c85cf-07ff-42a2-ac36-424153b1d5e5" providerId="ADAL" clId="{A6212E37-97D4-4CC9-9E6B-C32E9CC3AA83}" dt="2026-05-19T13:39:55.354" v="22219" actId="1076"/>
          <ac:picMkLst>
            <pc:docMk/>
            <pc:sldMk cId="160713595" sldId="289"/>
            <ac:picMk id="12" creationId="{9EE8C574-50E7-5102-51DD-518879942F63}"/>
          </ac:picMkLst>
        </pc:picChg>
      </pc:sldChg>
      <pc:sldChg chg="addSp delSp modSp new mod modAnim modNotesTx">
        <pc:chgData name="Ari Guest" userId="635c85cf-07ff-42a2-ac36-424153b1d5e5" providerId="ADAL" clId="{A6212E37-97D4-4CC9-9E6B-C32E9CC3AA83}" dt="2026-05-19T18:19:45.247" v="24840" actId="14100"/>
        <pc:sldMkLst>
          <pc:docMk/>
          <pc:sldMk cId="699789527" sldId="290"/>
        </pc:sldMkLst>
        <pc:spChg chg="del">
          <ac:chgData name="Ari Guest" userId="635c85cf-07ff-42a2-ac36-424153b1d5e5" providerId="ADAL" clId="{A6212E37-97D4-4CC9-9E6B-C32E9CC3AA83}" dt="2026-05-19T13:44:10.033" v="22295" actId="478"/>
          <ac:spMkLst>
            <pc:docMk/>
            <pc:sldMk cId="699789527" sldId="290"/>
            <ac:spMk id="2" creationId="{ED26F124-36C7-D42D-5CD5-52ED5D0D17D7}"/>
          </ac:spMkLst>
        </pc:spChg>
        <pc:spChg chg="del">
          <ac:chgData name="Ari Guest" userId="635c85cf-07ff-42a2-ac36-424153b1d5e5" providerId="ADAL" clId="{A6212E37-97D4-4CC9-9E6B-C32E9CC3AA83}" dt="2026-05-19T13:44:09.284" v="22294" actId="478"/>
          <ac:spMkLst>
            <pc:docMk/>
            <pc:sldMk cId="699789527" sldId="290"/>
            <ac:spMk id="3" creationId="{722E1634-184B-288E-D373-60B078517A62}"/>
          </ac:spMkLst>
        </pc:spChg>
        <pc:spChg chg="add del mod">
          <ac:chgData name="Ari Guest" userId="635c85cf-07ff-42a2-ac36-424153b1d5e5" providerId="ADAL" clId="{A6212E37-97D4-4CC9-9E6B-C32E9CC3AA83}" dt="2026-05-19T17:59:07.270" v="23945" actId="478"/>
          <ac:spMkLst>
            <pc:docMk/>
            <pc:sldMk cId="699789527" sldId="290"/>
            <ac:spMk id="4" creationId="{71AA1B78-2389-EF2E-F1D9-3233CAB9FD77}"/>
          </ac:spMkLst>
        </pc:spChg>
        <pc:spChg chg="add del mod">
          <ac:chgData name="Ari Guest" userId="635c85cf-07ff-42a2-ac36-424153b1d5e5" providerId="ADAL" clId="{A6212E37-97D4-4CC9-9E6B-C32E9CC3AA83}" dt="2026-05-19T17:59:07.270" v="23945" actId="478"/>
          <ac:spMkLst>
            <pc:docMk/>
            <pc:sldMk cId="699789527" sldId="290"/>
            <ac:spMk id="5" creationId="{53F28166-3141-49E3-E8E6-F9D5DCCE37FC}"/>
          </ac:spMkLst>
        </pc:spChg>
        <pc:spChg chg="add del mod">
          <ac:chgData name="Ari Guest" userId="635c85cf-07ff-42a2-ac36-424153b1d5e5" providerId="ADAL" clId="{A6212E37-97D4-4CC9-9E6B-C32E9CC3AA83}" dt="2026-05-19T13:48:16.349" v="22366" actId="478"/>
          <ac:spMkLst>
            <pc:docMk/>
            <pc:sldMk cId="699789527" sldId="290"/>
            <ac:spMk id="7" creationId="{9DDC9151-5FD9-1357-47CA-018A0448F139}"/>
          </ac:spMkLst>
        </pc:spChg>
        <pc:spChg chg="add mod">
          <ac:chgData name="Ari Guest" userId="635c85cf-07ff-42a2-ac36-424153b1d5e5" providerId="ADAL" clId="{A6212E37-97D4-4CC9-9E6B-C32E9CC3AA83}" dt="2026-05-19T13:56:40.860" v="22383" actId="14100"/>
          <ac:spMkLst>
            <pc:docMk/>
            <pc:sldMk cId="699789527" sldId="290"/>
            <ac:spMk id="8" creationId="{0D45F54F-868B-0AC5-F001-A3B7645E0924}"/>
          </ac:spMkLst>
        </pc:spChg>
        <pc:spChg chg="add del mod">
          <ac:chgData name="Ari Guest" userId="635c85cf-07ff-42a2-ac36-424153b1d5e5" providerId="ADAL" clId="{A6212E37-97D4-4CC9-9E6B-C32E9CC3AA83}" dt="2026-05-19T18:18:53.545" v="24784" actId="478"/>
          <ac:spMkLst>
            <pc:docMk/>
            <pc:sldMk cId="699789527" sldId="290"/>
            <ac:spMk id="9" creationId="{1C8980DD-4E24-FD1A-5D8D-45D524DA1240}"/>
          </ac:spMkLst>
        </pc:spChg>
        <pc:spChg chg="add del mod">
          <ac:chgData name="Ari Guest" userId="635c85cf-07ff-42a2-ac36-424153b1d5e5" providerId="ADAL" clId="{A6212E37-97D4-4CC9-9E6B-C32E9CC3AA83}" dt="2026-05-19T18:18:53.084" v="24783" actId="478"/>
          <ac:spMkLst>
            <pc:docMk/>
            <pc:sldMk cId="699789527" sldId="290"/>
            <ac:spMk id="10" creationId="{ABC25B72-8B63-ED8F-5F0C-BCE903B28345}"/>
          </ac:spMkLst>
        </pc:spChg>
        <pc:spChg chg="add mod">
          <ac:chgData name="Ari Guest" userId="635c85cf-07ff-42a2-ac36-424153b1d5e5" providerId="ADAL" clId="{A6212E37-97D4-4CC9-9E6B-C32E9CC3AA83}" dt="2026-05-19T18:19:13.498" v="24788"/>
          <ac:spMkLst>
            <pc:docMk/>
            <pc:sldMk cId="699789527" sldId="290"/>
            <ac:spMk id="13" creationId="{4524E07A-E17F-69D4-3149-11DF9D8E120C}"/>
          </ac:spMkLst>
        </pc:spChg>
        <pc:spChg chg="add mod">
          <ac:chgData name="Ari Guest" userId="635c85cf-07ff-42a2-ac36-424153b1d5e5" providerId="ADAL" clId="{A6212E37-97D4-4CC9-9E6B-C32E9CC3AA83}" dt="2026-05-19T18:19:45.247" v="24840" actId="14100"/>
          <ac:spMkLst>
            <pc:docMk/>
            <pc:sldMk cId="699789527" sldId="290"/>
            <ac:spMk id="14" creationId="{82CF42B2-D148-A604-269A-8D49A9A8FD16}"/>
          </ac:spMkLst>
        </pc:spChg>
        <pc:picChg chg="add mod ord">
          <ac:chgData name="Ari Guest" userId="635c85cf-07ff-42a2-ac36-424153b1d5e5" providerId="ADAL" clId="{A6212E37-97D4-4CC9-9E6B-C32E9CC3AA83}" dt="2026-05-19T13:47:29.526" v="22359" actId="167"/>
          <ac:picMkLst>
            <pc:docMk/>
            <pc:sldMk cId="699789527" sldId="290"/>
            <ac:picMk id="6" creationId="{D154606E-C295-D99B-F287-B82C7050799D}"/>
          </ac:picMkLst>
        </pc:picChg>
        <pc:picChg chg="add del mod">
          <ac:chgData name="Ari Guest" userId="635c85cf-07ff-42a2-ac36-424153b1d5e5" providerId="ADAL" clId="{A6212E37-97D4-4CC9-9E6B-C32E9CC3AA83}" dt="2026-05-19T18:19:01.471" v="24787" actId="478"/>
          <ac:picMkLst>
            <pc:docMk/>
            <pc:sldMk cId="699789527" sldId="290"/>
            <ac:picMk id="12" creationId="{F888126C-3A47-94EC-35B1-2F27B9D292CB}"/>
          </ac:picMkLst>
        </pc:picChg>
        <pc:picChg chg="add del mod">
          <ac:chgData name="Ari Guest" userId="635c85cf-07ff-42a2-ac36-424153b1d5e5" providerId="ADAL" clId="{A6212E37-97D4-4CC9-9E6B-C32E9CC3AA83}" dt="2026-05-19T18:19:28.151" v="24793" actId="478"/>
          <ac:picMkLst>
            <pc:docMk/>
            <pc:sldMk cId="699789527" sldId="290"/>
            <ac:picMk id="16" creationId="{060CC543-113B-21E1-5B14-9DD1C09C0FC6}"/>
          </ac:picMkLst>
        </pc:picChg>
      </pc:sldChg>
      <pc:sldChg chg="addSp delSp modSp new mod modAnim modNotesTx">
        <pc:chgData name="Ari Guest" userId="635c85cf-07ff-42a2-ac36-424153b1d5e5" providerId="ADAL" clId="{A6212E37-97D4-4CC9-9E6B-C32E9CC3AA83}" dt="2026-05-19T17:59:24.541" v="23952" actId="21"/>
        <pc:sldMkLst>
          <pc:docMk/>
          <pc:sldMk cId="2263406076" sldId="291"/>
        </pc:sldMkLst>
        <pc:spChg chg="del">
          <ac:chgData name="Ari Guest" userId="635c85cf-07ff-42a2-ac36-424153b1d5e5" providerId="ADAL" clId="{A6212E37-97D4-4CC9-9E6B-C32E9CC3AA83}" dt="2026-05-19T13:58:14.406" v="22385" actId="478"/>
          <ac:spMkLst>
            <pc:docMk/>
            <pc:sldMk cId="2263406076" sldId="291"/>
            <ac:spMk id="2" creationId="{559D21BB-CC15-6BF9-2176-C6A3871D150D}"/>
          </ac:spMkLst>
        </pc:spChg>
        <pc:spChg chg="del">
          <ac:chgData name="Ari Guest" userId="635c85cf-07ff-42a2-ac36-424153b1d5e5" providerId="ADAL" clId="{A6212E37-97D4-4CC9-9E6B-C32E9CC3AA83}" dt="2026-05-19T13:58:15.323" v="22386" actId="478"/>
          <ac:spMkLst>
            <pc:docMk/>
            <pc:sldMk cId="2263406076" sldId="291"/>
            <ac:spMk id="3" creationId="{BE1B22D6-6DDB-2601-31A3-C40B191CBAFE}"/>
          </ac:spMkLst>
        </pc:spChg>
        <pc:spChg chg="add mod">
          <ac:chgData name="Ari Guest" userId="635c85cf-07ff-42a2-ac36-424153b1d5e5" providerId="ADAL" clId="{A6212E37-97D4-4CC9-9E6B-C32E9CC3AA83}" dt="2026-05-19T13:58:19.398" v="22387"/>
          <ac:spMkLst>
            <pc:docMk/>
            <pc:sldMk cId="2263406076" sldId="291"/>
            <ac:spMk id="4" creationId="{97E1B611-9F5F-8FC5-579B-A801A62BF7E9}"/>
          </ac:spMkLst>
        </pc:spChg>
        <pc:spChg chg="add mod">
          <ac:chgData name="Ari Guest" userId="635c85cf-07ff-42a2-ac36-424153b1d5e5" providerId="ADAL" clId="{A6212E37-97D4-4CC9-9E6B-C32E9CC3AA83}" dt="2026-05-19T17:59:24.541" v="23952" actId="21"/>
          <ac:spMkLst>
            <pc:docMk/>
            <pc:sldMk cId="2263406076" sldId="291"/>
            <ac:spMk id="5" creationId="{371D4633-3338-2A09-FE10-3055936DB6C2}"/>
          </ac:spMkLst>
        </pc:spChg>
        <pc:spChg chg="add mod">
          <ac:chgData name="Ari Guest" userId="635c85cf-07ff-42a2-ac36-424153b1d5e5" providerId="ADAL" clId="{A6212E37-97D4-4CC9-9E6B-C32E9CC3AA83}" dt="2026-05-19T17:59:11.136" v="23946"/>
          <ac:spMkLst>
            <pc:docMk/>
            <pc:sldMk cId="2263406076" sldId="291"/>
            <ac:spMk id="10" creationId="{31A52A81-CD59-4BEC-092E-874A6E0815E8}"/>
          </ac:spMkLst>
        </pc:spChg>
        <pc:spChg chg="add mod">
          <ac:chgData name="Ari Guest" userId="635c85cf-07ff-42a2-ac36-424153b1d5e5" providerId="ADAL" clId="{A6212E37-97D4-4CC9-9E6B-C32E9CC3AA83}" dt="2026-05-19T17:59:24.095" v="23951" actId="1076"/>
          <ac:spMkLst>
            <pc:docMk/>
            <pc:sldMk cId="2263406076" sldId="291"/>
            <ac:spMk id="11" creationId="{EC167370-DE5C-0BE6-9347-BAA484E4751E}"/>
          </ac:spMkLst>
        </pc:spChg>
        <pc:picChg chg="add mod ord modCrop">
          <ac:chgData name="Ari Guest" userId="635c85cf-07ff-42a2-ac36-424153b1d5e5" providerId="ADAL" clId="{A6212E37-97D4-4CC9-9E6B-C32E9CC3AA83}" dt="2026-05-19T13:59:20.856" v="22396" actId="732"/>
          <ac:picMkLst>
            <pc:docMk/>
            <pc:sldMk cId="2263406076" sldId="291"/>
            <ac:picMk id="7" creationId="{EE54CB0A-2E43-6135-5D81-513DC755ABC2}"/>
          </ac:picMkLst>
        </pc:picChg>
        <pc:picChg chg="add mod modCrop">
          <ac:chgData name="Ari Guest" userId="635c85cf-07ff-42a2-ac36-424153b1d5e5" providerId="ADAL" clId="{A6212E37-97D4-4CC9-9E6B-C32E9CC3AA83}" dt="2026-05-19T14:03:31.382" v="22534" actId="1076"/>
          <ac:picMkLst>
            <pc:docMk/>
            <pc:sldMk cId="2263406076" sldId="291"/>
            <ac:picMk id="9" creationId="{FEF7DAE6-9FB5-6A42-94BF-1CAFFEB3825F}"/>
          </ac:picMkLst>
        </pc:picChg>
      </pc:sldChg>
      <pc:sldChg chg="addSp delSp modSp add mod delAnim modNotesTx">
        <pc:chgData name="Ari Guest" userId="635c85cf-07ff-42a2-ac36-424153b1d5e5" providerId="ADAL" clId="{A6212E37-97D4-4CC9-9E6B-C32E9CC3AA83}" dt="2026-05-19T18:59:00.516" v="25931" actId="167"/>
        <pc:sldMkLst>
          <pc:docMk/>
          <pc:sldMk cId="2193781997" sldId="292"/>
        </pc:sldMkLst>
        <pc:spChg chg="del">
          <ac:chgData name="Ari Guest" userId="635c85cf-07ff-42a2-ac36-424153b1d5e5" providerId="ADAL" clId="{A6212E37-97D4-4CC9-9E6B-C32E9CC3AA83}" dt="2026-05-19T14:17:56.420" v="22811" actId="478"/>
          <ac:spMkLst>
            <pc:docMk/>
            <pc:sldMk cId="2193781997" sldId="292"/>
            <ac:spMk id="4" creationId="{5407EA41-DC9D-5714-B7B3-53BCEC7FA088}"/>
          </ac:spMkLst>
        </pc:spChg>
        <pc:spChg chg="del mod">
          <ac:chgData name="Ari Guest" userId="635c85cf-07ff-42a2-ac36-424153b1d5e5" providerId="ADAL" clId="{A6212E37-97D4-4CC9-9E6B-C32E9CC3AA83}" dt="2026-05-19T14:17:55.952" v="22810" actId="478"/>
          <ac:spMkLst>
            <pc:docMk/>
            <pc:sldMk cId="2193781997" sldId="292"/>
            <ac:spMk id="5" creationId="{6EE4A836-4193-0629-8AF6-EF09231EC105}"/>
          </ac:spMkLst>
        </pc:spChg>
        <pc:spChg chg="add del mod ord">
          <ac:chgData name="Ari Guest" userId="635c85cf-07ff-42a2-ac36-424153b1d5e5" providerId="ADAL" clId="{A6212E37-97D4-4CC9-9E6B-C32E9CC3AA83}" dt="2026-05-19T18:59:00.011" v="25930" actId="478"/>
          <ac:spMkLst>
            <pc:docMk/>
            <pc:sldMk cId="2193781997" sldId="292"/>
            <ac:spMk id="10" creationId="{4D34D1C9-C9F4-52E8-0F07-625D2997665E}"/>
          </ac:spMkLst>
        </pc:spChg>
        <pc:spChg chg="add del mod">
          <ac:chgData name="Ari Guest" userId="635c85cf-07ff-42a2-ac36-424153b1d5e5" providerId="ADAL" clId="{A6212E37-97D4-4CC9-9E6B-C32E9CC3AA83}" dt="2026-05-19T16:53:05.571" v="23080" actId="478"/>
          <ac:spMkLst>
            <pc:docMk/>
            <pc:sldMk cId="2193781997" sldId="292"/>
            <ac:spMk id="21" creationId="{8862E893-D73E-35AB-7521-0D2CCF73153E}"/>
          </ac:spMkLst>
        </pc:spChg>
        <pc:spChg chg="add del mod">
          <ac:chgData name="Ari Guest" userId="635c85cf-07ff-42a2-ac36-424153b1d5e5" providerId="ADAL" clId="{A6212E37-97D4-4CC9-9E6B-C32E9CC3AA83}" dt="2026-05-19T16:53:16.064" v="23086" actId="478"/>
          <ac:spMkLst>
            <pc:docMk/>
            <pc:sldMk cId="2193781997" sldId="292"/>
            <ac:spMk id="22" creationId="{E6AC77F8-F4FA-F6D6-6547-E08684EECBC9}"/>
          </ac:spMkLst>
        </pc:spChg>
        <pc:spChg chg="add del mod ord">
          <ac:chgData name="Ari Guest" userId="635c85cf-07ff-42a2-ac36-424153b1d5e5" providerId="ADAL" clId="{A6212E37-97D4-4CC9-9E6B-C32E9CC3AA83}" dt="2026-05-19T16:53:16.524" v="23087" actId="478"/>
          <ac:spMkLst>
            <pc:docMk/>
            <pc:sldMk cId="2193781997" sldId="292"/>
            <ac:spMk id="23" creationId="{BD252867-42BB-3C1F-D6FF-85DEC2006FB9}"/>
          </ac:spMkLst>
        </pc:spChg>
        <pc:spChg chg="add del mod">
          <ac:chgData name="Ari Guest" userId="635c85cf-07ff-42a2-ac36-424153b1d5e5" providerId="ADAL" clId="{A6212E37-97D4-4CC9-9E6B-C32E9CC3AA83}" dt="2026-05-19T16:53:14.413" v="23085" actId="478"/>
          <ac:spMkLst>
            <pc:docMk/>
            <pc:sldMk cId="2193781997" sldId="292"/>
            <ac:spMk id="24" creationId="{66AA6693-CEFF-4622-E1E8-37C018B93D59}"/>
          </ac:spMkLst>
        </pc:spChg>
        <pc:spChg chg="add mod">
          <ac:chgData name="Ari Guest" userId="635c85cf-07ff-42a2-ac36-424153b1d5e5" providerId="ADAL" clId="{A6212E37-97D4-4CC9-9E6B-C32E9CC3AA83}" dt="2026-05-19T16:53:21.374" v="23088"/>
          <ac:spMkLst>
            <pc:docMk/>
            <pc:sldMk cId="2193781997" sldId="292"/>
            <ac:spMk id="25" creationId="{ED7E3A96-DA4F-B2E6-7302-2EA37DB8A8A0}"/>
          </ac:spMkLst>
        </pc:spChg>
        <pc:spChg chg="add mod">
          <ac:chgData name="Ari Guest" userId="635c85cf-07ff-42a2-ac36-424153b1d5e5" providerId="ADAL" clId="{A6212E37-97D4-4CC9-9E6B-C32E9CC3AA83}" dt="2026-05-19T16:53:41.894" v="23138" actId="20577"/>
          <ac:spMkLst>
            <pc:docMk/>
            <pc:sldMk cId="2193781997" sldId="292"/>
            <ac:spMk id="26" creationId="{38B09521-CB9C-07E2-E9FB-57EC2B3BF61D}"/>
          </ac:spMkLst>
        </pc:spChg>
        <pc:picChg chg="add del mod">
          <ac:chgData name="Ari Guest" userId="635c85cf-07ff-42a2-ac36-424153b1d5e5" providerId="ADAL" clId="{A6212E37-97D4-4CC9-9E6B-C32E9CC3AA83}" dt="2026-05-19T14:08:18.013" v="22780" actId="478"/>
          <ac:picMkLst>
            <pc:docMk/>
            <pc:sldMk cId="2193781997" sldId="292"/>
            <ac:picMk id="3" creationId="{E4C421CC-B815-4283-61C0-92AF934FB476}"/>
          </ac:picMkLst>
        </pc:picChg>
        <pc:picChg chg="del">
          <ac:chgData name="Ari Guest" userId="635c85cf-07ff-42a2-ac36-424153b1d5e5" providerId="ADAL" clId="{A6212E37-97D4-4CC9-9E6B-C32E9CC3AA83}" dt="2026-05-19T14:07:49.813" v="22775" actId="478"/>
          <ac:picMkLst>
            <pc:docMk/>
            <pc:sldMk cId="2193781997" sldId="292"/>
            <ac:picMk id="7" creationId="{08E627F7-152A-379F-D72A-6339DACD47BE}"/>
          </ac:picMkLst>
        </pc:picChg>
        <pc:picChg chg="add del mod">
          <ac:chgData name="Ari Guest" userId="635c85cf-07ff-42a2-ac36-424153b1d5e5" providerId="ADAL" clId="{A6212E37-97D4-4CC9-9E6B-C32E9CC3AA83}" dt="2026-05-19T14:12:18.396" v="22786" actId="478"/>
          <ac:picMkLst>
            <pc:docMk/>
            <pc:sldMk cId="2193781997" sldId="292"/>
            <ac:picMk id="8" creationId="{4446F2FE-25A7-3FF3-1FDC-38DAA431863C}"/>
          </ac:picMkLst>
        </pc:picChg>
        <pc:picChg chg="del">
          <ac:chgData name="Ari Guest" userId="635c85cf-07ff-42a2-ac36-424153b1d5e5" providerId="ADAL" clId="{A6212E37-97D4-4CC9-9E6B-C32E9CC3AA83}" dt="2026-05-19T14:07:49.021" v="22774" actId="478"/>
          <ac:picMkLst>
            <pc:docMk/>
            <pc:sldMk cId="2193781997" sldId="292"/>
            <ac:picMk id="9" creationId="{322ECBD2-9A99-A123-1A4A-761817022884}"/>
          </ac:picMkLst>
        </pc:picChg>
        <pc:picChg chg="add del mod">
          <ac:chgData name="Ari Guest" userId="635c85cf-07ff-42a2-ac36-424153b1d5e5" providerId="ADAL" clId="{A6212E37-97D4-4CC9-9E6B-C32E9CC3AA83}" dt="2026-05-19T14:15:32.704" v="22802" actId="478"/>
          <ac:picMkLst>
            <pc:docMk/>
            <pc:sldMk cId="2193781997" sldId="292"/>
            <ac:picMk id="12" creationId="{46CF2783-7653-069B-10A9-534F11D482EC}"/>
          </ac:picMkLst>
        </pc:picChg>
        <pc:picChg chg="add del mod">
          <ac:chgData name="Ari Guest" userId="635c85cf-07ff-42a2-ac36-424153b1d5e5" providerId="ADAL" clId="{A6212E37-97D4-4CC9-9E6B-C32E9CC3AA83}" dt="2026-05-19T14:17:42.553" v="22806" actId="478"/>
          <ac:picMkLst>
            <pc:docMk/>
            <pc:sldMk cId="2193781997" sldId="292"/>
            <ac:picMk id="14" creationId="{445B3808-2092-CBA9-F343-21535E4FCA9B}"/>
          </ac:picMkLst>
        </pc:picChg>
        <pc:picChg chg="add del mod">
          <ac:chgData name="Ari Guest" userId="635c85cf-07ff-42a2-ac36-424153b1d5e5" providerId="ADAL" clId="{A6212E37-97D4-4CC9-9E6B-C32E9CC3AA83}" dt="2026-05-19T14:21:25.370" v="22900" actId="478"/>
          <ac:picMkLst>
            <pc:docMk/>
            <pc:sldMk cId="2193781997" sldId="292"/>
            <ac:picMk id="16" creationId="{994223A1-6C70-2BD4-7E8A-77902DDDB013}"/>
          </ac:picMkLst>
        </pc:picChg>
        <pc:picChg chg="add del mod modCrop">
          <ac:chgData name="Ari Guest" userId="635c85cf-07ff-42a2-ac36-424153b1d5e5" providerId="ADAL" clId="{A6212E37-97D4-4CC9-9E6B-C32E9CC3AA83}" dt="2026-05-19T14:23:23.969" v="22907" actId="478"/>
          <ac:picMkLst>
            <pc:docMk/>
            <pc:sldMk cId="2193781997" sldId="292"/>
            <ac:picMk id="18" creationId="{E80392F8-5A86-9326-9543-BD56A03612CD}"/>
          </ac:picMkLst>
        </pc:picChg>
        <pc:picChg chg="add del mod modCrop">
          <ac:chgData name="Ari Guest" userId="635c85cf-07ff-42a2-ac36-424153b1d5e5" providerId="ADAL" clId="{A6212E37-97D4-4CC9-9E6B-C32E9CC3AA83}" dt="2026-05-19T16:55:54.594" v="23143" actId="478"/>
          <ac:picMkLst>
            <pc:docMk/>
            <pc:sldMk cId="2193781997" sldId="292"/>
            <ac:picMk id="20" creationId="{10520530-4BE2-3B25-D215-9DD636D2A0A1}"/>
          </ac:picMkLst>
        </pc:picChg>
        <pc:picChg chg="add del mod">
          <ac:chgData name="Ari Guest" userId="635c85cf-07ff-42a2-ac36-424153b1d5e5" providerId="ADAL" clId="{A6212E37-97D4-4CC9-9E6B-C32E9CC3AA83}" dt="2026-05-19T16:56:07.534" v="23146" actId="478"/>
          <ac:picMkLst>
            <pc:docMk/>
            <pc:sldMk cId="2193781997" sldId="292"/>
            <ac:picMk id="28" creationId="{64E76AA0-089D-2E21-023E-7322F4E9C969}"/>
          </ac:picMkLst>
        </pc:picChg>
        <pc:picChg chg="add mod">
          <ac:chgData name="Ari Guest" userId="635c85cf-07ff-42a2-ac36-424153b1d5e5" providerId="ADAL" clId="{A6212E37-97D4-4CC9-9E6B-C32E9CC3AA83}" dt="2026-05-19T17:00:59.715" v="23327" actId="1076"/>
          <ac:picMkLst>
            <pc:docMk/>
            <pc:sldMk cId="2193781997" sldId="292"/>
            <ac:picMk id="30" creationId="{DD12F4C4-88FC-06F9-5170-CF8DA7E27CAD}"/>
          </ac:picMkLst>
        </pc:picChg>
        <pc:picChg chg="add mod ord">
          <ac:chgData name="Ari Guest" userId="635c85cf-07ff-42a2-ac36-424153b1d5e5" providerId="ADAL" clId="{A6212E37-97D4-4CC9-9E6B-C32E9CC3AA83}" dt="2026-05-19T18:59:00.516" v="25931" actId="167"/>
          <ac:picMkLst>
            <pc:docMk/>
            <pc:sldMk cId="2193781997" sldId="292"/>
            <ac:picMk id="31" creationId="{9508EEEC-4CE9-0D82-C934-CF0F7AFD84FB}"/>
          </ac:picMkLst>
        </pc:picChg>
      </pc:sldChg>
      <pc:sldChg chg="addSp delSp modSp new mod modNotesTx">
        <pc:chgData name="Ari Guest" userId="635c85cf-07ff-42a2-ac36-424153b1d5e5" providerId="ADAL" clId="{A6212E37-97D4-4CC9-9E6B-C32E9CC3AA83}" dt="2026-05-20T09:39:48.605" v="27985" actId="20577"/>
        <pc:sldMkLst>
          <pc:docMk/>
          <pc:sldMk cId="318697650" sldId="293"/>
        </pc:sldMkLst>
        <pc:spChg chg="del">
          <ac:chgData name="Ari Guest" userId="635c85cf-07ff-42a2-ac36-424153b1d5e5" providerId="ADAL" clId="{A6212E37-97D4-4CC9-9E6B-C32E9CC3AA83}" dt="2026-05-19T16:44:05.686" v="23010" actId="478"/>
          <ac:spMkLst>
            <pc:docMk/>
            <pc:sldMk cId="318697650" sldId="293"/>
            <ac:spMk id="2" creationId="{567F0678-850A-436E-BA8D-06839DF5C2A6}"/>
          </ac:spMkLst>
        </pc:spChg>
        <pc:spChg chg="del">
          <ac:chgData name="Ari Guest" userId="635c85cf-07ff-42a2-ac36-424153b1d5e5" providerId="ADAL" clId="{A6212E37-97D4-4CC9-9E6B-C32E9CC3AA83}" dt="2026-05-19T16:44:04.225" v="23009" actId="478"/>
          <ac:spMkLst>
            <pc:docMk/>
            <pc:sldMk cId="318697650" sldId="293"/>
            <ac:spMk id="3" creationId="{D8E5FF8E-3D41-933E-AEA2-7F40ACE5DA05}"/>
          </ac:spMkLst>
        </pc:spChg>
        <pc:spChg chg="add mod">
          <ac:chgData name="Ari Guest" userId="635c85cf-07ff-42a2-ac36-424153b1d5e5" providerId="ADAL" clId="{A6212E37-97D4-4CC9-9E6B-C32E9CC3AA83}" dt="2026-05-19T16:48:25.366" v="23011"/>
          <ac:spMkLst>
            <pc:docMk/>
            <pc:sldMk cId="318697650" sldId="293"/>
            <ac:spMk id="4" creationId="{DD1A8008-DA6B-F1FA-0471-3BB4BA8F6F49}"/>
          </ac:spMkLst>
        </pc:spChg>
        <pc:spChg chg="add mod">
          <ac:chgData name="Ari Guest" userId="635c85cf-07ff-42a2-ac36-424153b1d5e5" providerId="ADAL" clId="{A6212E37-97D4-4CC9-9E6B-C32E9CC3AA83}" dt="2026-05-19T19:03:28.477" v="26034" actId="20577"/>
          <ac:spMkLst>
            <pc:docMk/>
            <pc:sldMk cId="318697650" sldId="293"/>
            <ac:spMk id="5" creationId="{EA68545B-07A5-994B-2153-85985D7F4B41}"/>
          </ac:spMkLst>
        </pc:spChg>
        <pc:spChg chg="add mod">
          <ac:chgData name="Ari Guest" userId="635c85cf-07ff-42a2-ac36-424153b1d5e5" providerId="ADAL" clId="{A6212E37-97D4-4CC9-9E6B-C32E9CC3AA83}" dt="2026-05-19T18:57:36.136" v="25925" actId="164"/>
          <ac:spMkLst>
            <pc:docMk/>
            <pc:sldMk cId="318697650" sldId="293"/>
            <ac:spMk id="8" creationId="{9E59BF6E-9F82-6DF1-4629-468CB734CA08}"/>
          </ac:spMkLst>
        </pc:spChg>
        <pc:spChg chg="add mod">
          <ac:chgData name="Ari Guest" userId="635c85cf-07ff-42a2-ac36-424153b1d5e5" providerId="ADAL" clId="{A6212E37-97D4-4CC9-9E6B-C32E9CC3AA83}" dt="2026-05-19T18:57:36.136" v="25925" actId="164"/>
          <ac:spMkLst>
            <pc:docMk/>
            <pc:sldMk cId="318697650" sldId="293"/>
            <ac:spMk id="9" creationId="{C5AECBB0-06E1-0F00-7FCF-87C3D4D1C0B0}"/>
          </ac:spMkLst>
        </pc:spChg>
        <pc:spChg chg="add del mod">
          <ac:chgData name="Ari Guest" userId="635c85cf-07ff-42a2-ac36-424153b1d5e5" providerId="ADAL" clId="{A6212E37-97D4-4CC9-9E6B-C32E9CC3AA83}" dt="2026-05-19T18:45:58.121" v="25587" actId="478"/>
          <ac:spMkLst>
            <pc:docMk/>
            <pc:sldMk cId="318697650" sldId="293"/>
            <ac:spMk id="10" creationId="{EBDFCE41-2797-1C24-383E-177D4BC42B26}"/>
          </ac:spMkLst>
        </pc:spChg>
        <pc:spChg chg="add mod">
          <ac:chgData name="Ari Guest" userId="635c85cf-07ff-42a2-ac36-424153b1d5e5" providerId="ADAL" clId="{A6212E37-97D4-4CC9-9E6B-C32E9CC3AA83}" dt="2026-05-19T18:57:38.219" v="25926" actId="164"/>
          <ac:spMkLst>
            <pc:docMk/>
            <pc:sldMk cId="318697650" sldId="293"/>
            <ac:spMk id="11" creationId="{5440D483-D9AC-9006-FC09-594B17C1CCDB}"/>
          </ac:spMkLst>
        </pc:spChg>
        <pc:spChg chg="add mod ord">
          <ac:chgData name="Ari Guest" userId="635c85cf-07ff-42a2-ac36-424153b1d5e5" providerId="ADAL" clId="{A6212E37-97D4-4CC9-9E6B-C32E9CC3AA83}" dt="2026-05-19T18:57:38.219" v="25926" actId="164"/>
          <ac:spMkLst>
            <pc:docMk/>
            <pc:sldMk cId="318697650" sldId="293"/>
            <ac:spMk id="12" creationId="{87DB7A40-89C6-77FE-67E2-D77826A64F3B}"/>
          </ac:spMkLst>
        </pc:spChg>
        <pc:grpChg chg="add mod">
          <ac:chgData name="Ari Guest" userId="635c85cf-07ff-42a2-ac36-424153b1d5e5" providerId="ADAL" clId="{A6212E37-97D4-4CC9-9E6B-C32E9CC3AA83}" dt="2026-05-19T18:57:36.136" v="25925" actId="164"/>
          <ac:grpSpMkLst>
            <pc:docMk/>
            <pc:sldMk cId="318697650" sldId="293"/>
            <ac:grpSpMk id="13" creationId="{50C1C41B-2A1E-1F4A-E1DD-A0CE62087B9B}"/>
          </ac:grpSpMkLst>
        </pc:grpChg>
        <pc:grpChg chg="add mod">
          <ac:chgData name="Ari Guest" userId="635c85cf-07ff-42a2-ac36-424153b1d5e5" providerId="ADAL" clId="{A6212E37-97D4-4CC9-9E6B-C32E9CC3AA83}" dt="2026-05-19T18:57:38.219" v="25926" actId="164"/>
          <ac:grpSpMkLst>
            <pc:docMk/>
            <pc:sldMk cId="318697650" sldId="293"/>
            <ac:grpSpMk id="14" creationId="{71975E29-BA91-ACED-0BDC-B04B0AFB6B8E}"/>
          </ac:grpSpMkLst>
        </pc:grpChg>
        <pc:picChg chg="add mod ord">
          <ac:chgData name="Ari Guest" userId="635c85cf-07ff-42a2-ac36-424153b1d5e5" providerId="ADAL" clId="{A6212E37-97D4-4CC9-9E6B-C32E9CC3AA83}" dt="2026-05-19T18:47:59.645" v="25763"/>
          <ac:picMkLst>
            <pc:docMk/>
            <pc:sldMk cId="318697650" sldId="293"/>
            <ac:picMk id="7" creationId="{6DBE3F5C-D30A-F1E4-0EC6-B9F367ECBD10}"/>
          </ac:picMkLst>
        </pc:picChg>
      </pc:sldChg>
      <pc:sldChg chg="addSp delSp modSp new mod modNotesTx">
        <pc:chgData name="Ari Guest" userId="635c85cf-07ff-42a2-ac36-424153b1d5e5" providerId="ADAL" clId="{A6212E37-97D4-4CC9-9E6B-C32E9CC3AA83}" dt="2026-05-20T09:34:25.246" v="27778" actId="478"/>
        <pc:sldMkLst>
          <pc:docMk/>
          <pc:sldMk cId="2943719033" sldId="294"/>
        </pc:sldMkLst>
        <pc:spChg chg="add mod">
          <ac:chgData name="Ari Guest" userId="635c85cf-07ff-42a2-ac36-424153b1d5e5" providerId="ADAL" clId="{A6212E37-97D4-4CC9-9E6B-C32E9CC3AA83}" dt="2026-05-20T09:30:42.748" v="27360" actId="1076"/>
          <ac:spMkLst>
            <pc:docMk/>
            <pc:sldMk cId="2943719033" sldId="294"/>
            <ac:spMk id="2" creationId="{3495F76B-E2BE-6F5E-A06E-F282DC1A7BD7}"/>
          </ac:spMkLst>
        </pc:spChg>
        <pc:spChg chg="del">
          <ac:chgData name="Ari Guest" userId="635c85cf-07ff-42a2-ac36-424153b1d5e5" providerId="ADAL" clId="{A6212E37-97D4-4CC9-9E6B-C32E9CC3AA83}" dt="2026-05-19T18:15:06.644" v="24635" actId="478"/>
          <ac:spMkLst>
            <pc:docMk/>
            <pc:sldMk cId="2943719033" sldId="294"/>
            <ac:spMk id="2" creationId="{3EA7AE89-9797-362C-4E18-A2F85F79E15A}"/>
          </ac:spMkLst>
        </pc:spChg>
        <pc:spChg chg="del">
          <ac:chgData name="Ari Guest" userId="635c85cf-07ff-42a2-ac36-424153b1d5e5" providerId="ADAL" clId="{A6212E37-97D4-4CC9-9E6B-C32E9CC3AA83}" dt="2026-05-19T18:15:05.463" v="24634" actId="478"/>
          <ac:spMkLst>
            <pc:docMk/>
            <pc:sldMk cId="2943719033" sldId="294"/>
            <ac:spMk id="3" creationId="{1371E46C-2122-2C9C-80AE-84C9FA1FBF84}"/>
          </ac:spMkLst>
        </pc:spChg>
        <pc:spChg chg="add mod">
          <ac:chgData name="Ari Guest" userId="635c85cf-07ff-42a2-ac36-424153b1d5e5" providerId="ADAL" clId="{A6212E37-97D4-4CC9-9E6B-C32E9CC3AA83}" dt="2026-05-20T09:31:32.954" v="27499" actId="113"/>
          <ac:spMkLst>
            <pc:docMk/>
            <pc:sldMk cId="2943719033" sldId="294"/>
            <ac:spMk id="3" creationId="{25E8B200-B5E9-B77D-5BF7-F34E01A07851}"/>
          </ac:spMkLst>
        </pc:spChg>
        <pc:spChg chg="add del mod">
          <ac:chgData name="Ari Guest" userId="635c85cf-07ff-42a2-ac36-424153b1d5e5" providerId="ADAL" clId="{A6212E37-97D4-4CC9-9E6B-C32E9CC3AA83}" dt="2026-05-19T18:37:45.494" v="24948" actId="478"/>
          <ac:spMkLst>
            <pc:docMk/>
            <pc:sldMk cId="2943719033" sldId="294"/>
            <ac:spMk id="4" creationId="{0726DCD6-E294-1B10-46DB-20176D629A10}"/>
          </ac:spMkLst>
        </pc:spChg>
        <pc:spChg chg="add del mod">
          <ac:chgData name="Ari Guest" userId="635c85cf-07ff-42a2-ac36-424153b1d5e5" providerId="ADAL" clId="{A6212E37-97D4-4CC9-9E6B-C32E9CC3AA83}" dt="2026-05-20T09:34:25.246" v="27778" actId="478"/>
          <ac:spMkLst>
            <pc:docMk/>
            <pc:sldMk cId="2943719033" sldId="294"/>
            <ac:spMk id="4" creationId="{27461AD2-7FFB-0855-3D85-E583DF65B486}"/>
          </ac:spMkLst>
        </pc:spChg>
        <pc:spChg chg="add del mod">
          <ac:chgData name="Ari Guest" userId="635c85cf-07ff-42a2-ac36-424153b1d5e5" providerId="ADAL" clId="{A6212E37-97D4-4CC9-9E6B-C32E9CC3AA83}" dt="2026-05-19T18:37:50.549" v="24951" actId="478"/>
          <ac:spMkLst>
            <pc:docMk/>
            <pc:sldMk cId="2943719033" sldId="294"/>
            <ac:spMk id="5" creationId="{009412FA-A053-66A3-F693-F0DA82EF50F0}"/>
          </ac:spMkLst>
        </pc:spChg>
        <pc:spChg chg="add del mod">
          <ac:chgData name="Ari Guest" userId="635c85cf-07ff-42a2-ac36-424153b1d5e5" providerId="ADAL" clId="{A6212E37-97D4-4CC9-9E6B-C32E9CC3AA83}" dt="2026-05-20T09:34:24.729" v="27777" actId="478"/>
          <ac:spMkLst>
            <pc:docMk/>
            <pc:sldMk cId="2943719033" sldId="294"/>
            <ac:spMk id="5" creationId="{AA6601A5-35A9-CDAD-04BC-AE5FCC7F6BEB}"/>
          </ac:spMkLst>
        </pc:spChg>
        <pc:spChg chg="add mod">
          <ac:chgData name="Ari Guest" userId="635c85cf-07ff-42a2-ac36-424153b1d5e5" providerId="ADAL" clId="{A6212E37-97D4-4CC9-9E6B-C32E9CC3AA83}" dt="2026-05-19T18:37:51.155" v="24952"/>
          <ac:spMkLst>
            <pc:docMk/>
            <pc:sldMk cId="2943719033" sldId="294"/>
            <ac:spMk id="8" creationId="{9CC9D5F3-6E69-E371-B069-D9A2B0B0B507}"/>
          </ac:spMkLst>
        </pc:spChg>
        <pc:spChg chg="add mod">
          <ac:chgData name="Ari Guest" userId="635c85cf-07ff-42a2-ac36-424153b1d5e5" providerId="ADAL" clId="{A6212E37-97D4-4CC9-9E6B-C32E9CC3AA83}" dt="2026-05-19T18:38:37.215" v="25015" actId="14100"/>
          <ac:spMkLst>
            <pc:docMk/>
            <pc:sldMk cId="2943719033" sldId="294"/>
            <ac:spMk id="9" creationId="{2948C172-0476-BEBE-72B5-431B2EF58E99}"/>
          </ac:spMkLst>
        </pc:spChg>
        <pc:picChg chg="add del mod ord modCrop">
          <ac:chgData name="Ari Guest" userId="635c85cf-07ff-42a2-ac36-424153b1d5e5" providerId="ADAL" clId="{A6212E37-97D4-4CC9-9E6B-C32E9CC3AA83}" dt="2026-05-19T18:37:48.435" v="24950" actId="478"/>
          <ac:picMkLst>
            <pc:docMk/>
            <pc:sldMk cId="2943719033" sldId="294"/>
            <ac:picMk id="7" creationId="{0398C618-D4FA-E2B3-466A-4616BC3B6E97}"/>
          </ac:picMkLst>
        </pc:picChg>
      </pc:sldChg>
      <pc:sldChg chg="addSp delSp modSp new mod modNotesTx">
        <pc:chgData name="Ari Guest" userId="635c85cf-07ff-42a2-ac36-424153b1d5e5" providerId="ADAL" clId="{A6212E37-97D4-4CC9-9E6B-C32E9CC3AA83}" dt="2026-05-20T10:01:52.065" v="28173" actId="20577"/>
        <pc:sldMkLst>
          <pc:docMk/>
          <pc:sldMk cId="59149613" sldId="295"/>
        </pc:sldMkLst>
        <pc:spChg chg="del">
          <ac:chgData name="Ari Guest" userId="635c85cf-07ff-42a2-ac36-424153b1d5e5" providerId="ADAL" clId="{A6212E37-97D4-4CC9-9E6B-C32E9CC3AA83}" dt="2026-05-19T18:38:54.446" v="25018" actId="478"/>
          <ac:spMkLst>
            <pc:docMk/>
            <pc:sldMk cId="59149613" sldId="295"/>
            <ac:spMk id="2" creationId="{825C3BF8-CA6E-D6DB-0450-E3DAEDEC6D4B}"/>
          </ac:spMkLst>
        </pc:spChg>
        <pc:spChg chg="del">
          <ac:chgData name="Ari Guest" userId="635c85cf-07ff-42a2-ac36-424153b1d5e5" providerId="ADAL" clId="{A6212E37-97D4-4CC9-9E6B-C32E9CC3AA83}" dt="2026-05-19T18:38:53.731" v="25017" actId="478"/>
          <ac:spMkLst>
            <pc:docMk/>
            <pc:sldMk cId="59149613" sldId="295"/>
            <ac:spMk id="3" creationId="{EEA6C9E3-CA5B-3558-EAEF-BC11D6DAE610}"/>
          </ac:spMkLst>
        </pc:spChg>
        <pc:spChg chg="add del mod">
          <ac:chgData name="Ari Guest" userId="635c85cf-07ff-42a2-ac36-424153b1d5e5" providerId="ADAL" clId="{A6212E37-97D4-4CC9-9E6B-C32E9CC3AA83}" dt="2026-05-19T18:38:59.081" v="25021" actId="478"/>
          <ac:spMkLst>
            <pc:docMk/>
            <pc:sldMk cId="59149613" sldId="295"/>
            <ac:spMk id="4" creationId="{D7BBC058-583D-C6A0-8952-7DD28A0F25AE}"/>
          </ac:spMkLst>
        </pc:spChg>
        <pc:spChg chg="add del mod">
          <ac:chgData name="Ari Guest" userId="635c85cf-07ff-42a2-ac36-424153b1d5e5" providerId="ADAL" clId="{A6212E37-97D4-4CC9-9E6B-C32E9CC3AA83}" dt="2026-05-19T18:38:58.546" v="25020" actId="478"/>
          <ac:spMkLst>
            <pc:docMk/>
            <pc:sldMk cId="59149613" sldId="295"/>
            <ac:spMk id="5" creationId="{484F20C4-CE16-5F31-8346-42EFA5E61BD0}"/>
          </ac:spMkLst>
        </pc:spChg>
        <pc:spChg chg="add mod">
          <ac:chgData name="Ari Guest" userId="635c85cf-07ff-42a2-ac36-424153b1d5e5" providerId="ADAL" clId="{A6212E37-97D4-4CC9-9E6B-C32E9CC3AA83}" dt="2026-05-19T18:59:42.828" v="25932"/>
          <ac:spMkLst>
            <pc:docMk/>
            <pc:sldMk cId="59149613" sldId="295"/>
            <ac:spMk id="6" creationId="{69ECC5C0-F2B3-A8B2-BA20-C2B4B845EE57}"/>
          </ac:spMkLst>
        </pc:spChg>
        <pc:spChg chg="add mod">
          <ac:chgData name="Ari Guest" userId="635c85cf-07ff-42a2-ac36-424153b1d5e5" providerId="ADAL" clId="{A6212E37-97D4-4CC9-9E6B-C32E9CC3AA83}" dt="2026-05-19T19:01:48.470" v="25991" actId="20577"/>
          <ac:spMkLst>
            <pc:docMk/>
            <pc:sldMk cId="59149613" sldId="295"/>
            <ac:spMk id="7" creationId="{402004F0-68D1-2CD1-07F4-7ED4F7401C0C}"/>
          </ac:spMkLst>
        </pc:spChg>
        <pc:spChg chg="add del mod">
          <ac:chgData name="Ari Guest" userId="635c85cf-07ff-42a2-ac36-424153b1d5e5" providerId="ADAL" clId="{A6212E37-97D4-4CC9-9E6B-C32E9CC3AA83}" dt="2026-05-19T19:01:01.029" v="25985" actId="478"/>
          <ac:spMkLst>
            <pc:docMk/>
            <pc:sldMk cId="59149613" sldId="295"/>
            <ac:spMk id="9" creationId="{4DAB1D95-C723-6084-F4C8-A72469B6E951}"/>
          </ac:spMkLst>
        </pc:spChg>
        <pc:spChg chg="add mod">
          <ac:chgData name="Ari Guest" userId="635c85cf-07ff-42a2-ac36-424153b1d5e5" providerId="ADAL" clId="{A6212E37-97D4-4CC9-9E6B-C32E9CC3AA83}" dt="2026-05-20T09:20:47.281" v="27028" actId="1076"/>
          <ac:spMkLst>
            <pc:docMk/>
            <pc:sldMk cId="59149613" sldId="295"/>
            <ac:spMk id="10" creationId="{536ADB20-52F0-8614-E7B7-9F1C90C811EC}"/>
          </ac:spMkLst>
        </pc:spChg>
        <pc:spChg chg="add mod ord">
          <ac:chgData name="Ari Guest" userId="635c85cf-07ff-42a2-ac36-424153b1d5e5" providerId="ADAL" clId="{A6212E37-97D4-4CC9-9E6B-C32E9CC3AA83}" dt="2026-05-19T19:00:55.595" v="25983" actId="167"/>
          <ac:spMkLst>
            <pc:docMk/>
            <pc:sldMk cId="59149613" sldId="295"/>
            <ac:spMk id="11" creationId="{20F8E386-0493-0739-F415-7800C35F8B59}"/>
          </ac:spMkLst>
        </pc:spChg>
        <pc:picChg chg="add del mod">
          <ac:chgData name="Ari Guest" userId="635c85cf-07ff-42a2-ac36-424153b1d5e5" providerId="ADAL" clId="{A6212E37-97D4-4CC9-9E6B-C32E9CC3AA83}" dt="2026-05-20T09:20:32.237" v="27027" actId="478"/>
          <ac:picMkLst>
            <pc:docMk/>
            <pc:sldMk cId="59149613" sldId="295"/>
            <ac:picMk id="3" creationId="{83A669A2-55F9-663C-10FF-FC4374814A97}"/>
          </ac:picMkLst>
        </pc:picChg>
        <pc:picChg chg="add mod">
          <ac:chgData name="Ari Guest" userId="635c85cf-07ff-42a2-ac36-424153b1d5e5" providerId="ADAL" clId="{A6212E37-97D4-4CC9-9E6B-C32E9CC3AA83}" dt="2026-05-19T19:00:40.394" v="25978"/>
          <ac:picMkLst>
            <pc:docMk/>
            <pc:sldMk cId="59149613" sldId="295"/>
            <ac:picMk id="8" creationId="{61CCF801-C3E0-FFFC-0CEA-F01454BF1677}"/>
          </ac:picMkLst>
        </pc:picChg>
        <pc:picChg chg="add mod ord">
          <ac:chgData name="Ari Guest" userId="635c85cf-07ff-42a2-ac36-424153b1d5e5" providerId="ADAL" clId="{A6212E37-97D4-4CC9-9E6B-C32E9CC3AA83}" dt="2026-05-19T19:01:21.903" v="25987" actId="167"/>
          <ac:picMkLst>
            <pc:docMk/>
            <pc:sldMk cId="59149613" sldId="295"/>
            <ac:picMk id="12" creationId="{7532F7D1-AE0E-410A-63CF-902A3AFC1E4B}"/>
          </ac:picMkLst>
        </pc:picChg>
      </pc:sldChg>
      <pc:sldChg chg="addSp delSp modSp new mod modNotesTx">
        <pc:chgData name="Ari Guest" userId="635c85cf-07ff-42a2-ac36-424153b1d5e5" providerId="ADAL" clId="{A6212E37-97D4-4CC9-9E6B-C32E9CC3AA83}" dt="2026-05-20T09:35:43.214" v="27882" actId="20577"/>
        <pc:sldMkLst>
          <pc:docMk/>
          <pc:sldMk cId="3763634630" sldId="296"/>
        </pc:sldMkLst>
        <pc:spChg chg="add mod">
          <ac:chgData name="Ari Guest" userId="635c85cf-07ff-42a2-ac36-424153b1d5e5" providerId="ADAL" clId="{A6212E37-97D4-4CC9-9E6B-C32E9CC3AA83}" dt="2026-05-20T09:35:07.893" v="27779"/>
          <ac:spMkLst>
            <pc:docMk/>
            <pc:sldMk cId="3763634630" sldId="296"/>
            <ac:spMk id="2" creationId="{9B50EFD5-379D-0EE7-FA43-4B76CE20D4C8}"/>
          </ac:spMkLst>
        </pc:spChg>
        <pc:spChg chg="del">
          <ac:chgData name="Ari Guest" userId="635c85cf-07ff-42a2-ac36-424153b1d5e5" providerId="ADAL" clId="{A6212E37-97D4-4CC9-9E6B-C32E9CC3AA83}" dt="2026-05-19T18:52:23.184" v="25860" actId="478"/>
          <ac:spMkLst>
            <pc:docMk/>
            <pc:sldMk cId="3763634630" sldId="296"/>
            <ac:spMk id="2" creationId="{DDC92CD7-6847-0D33-04B7-30CE22B63DA3}"/>
          </ac:spMkLst>
        </pc:spChg>
        <pc:spChg chg="del">
          <ac:chgData name="Ari Guest" userId="635c85cf-07ff-42a2-ac36-424153b1d5e5" providerId="ADAL" clId="{A6212E37-97D4-4CC9-9E6B-C32E9CC3AA83}" dt="2026-05-19T18:52:22.004" v="25859" actId="478"/>
          <ac:spMkLst>
            <pc:docMk/>
            <pc:sldMk cId="3763634630" sldId="296"/>
            <ac:spMk id="3" creationId="{092F139E-5ECE-DCB2-F157-75CDD3534640}"/>
          </ac:spMkLst>
        </pc:spChg>
        <pc:spChg chg="add mod">
          <ac:chgData name="Ari Guest" userId="635c85cf-07ff-42a2-ac36-424153b1d5e5" providerId="ADAL" clId="{A6212E37-97D4-4CC9-9E6B-C32E9CC3AA83}" dt="2026-05-20T09:35:33.654" v="27847" actId="113"/>
          <ac:spMkLst>
            <pc:docMk/>
            <pc:sldMk cId="3763634630" sldId="296"/>
            <ac:spMk id="3" creationId="{72D56EF8-807B-1564-3AC6-E07B6CC7FDDB}"/>
          </ac:spMkLst>
        </pc:spChg>
        <pc:spChg chg="add mod">
          <ac:chgData name="Ari Guest" userId="635c85cf-07ff-42a2-ac36-424153b1d5e5" providerId="ADAL" clId="{A6212E37-97D4-4CC9-9E6B-C32E9CC3AA83}" dt="2026-05-19T18:52:27.768" v="25861"/>
          <ac:spMkLst>
            <pc:docMk/>
            <pc:sldMk cId="3763634630" sldId="296"/>
            <ac:spMk id="4" creationId="{B6FBCEC9-C551-549A-9A6E-8129BA13145F}"/>
          </ac:spMkLst>
        </pc:spChg>
        <pc:spChg chg="add mod">
          <ac:chgData name="Ari Guest" userId="635c85cf-07ff-42a2-ac36-424153b1d5e5" providerId="ADAL" clId="{A6212E37-97D4-4CC9-9E6B-C32E9CC3AA83}" dt="2026-05-19T18:52:43.402" v="25896" actId="20577"/>
          <ac:spMkLst>
            <pc:docMk/>
            <pc:sldMk cId="3763634630" sldId="296"/>
            <ac:spMk id="5" creationId="{9169332E-EED6-0D60-049F-F2628C255766}"/>
          </ac:spMkLst>
        </pc:spChg>
        <pc:picChg chg="add mod ord modCrop">
          <ac:chgData name="Ari Guest" userId="635c85cf-07ff-42a2-ac36-424153b1d5e5" providerId="ADAL" clId="{A6212E37-97D4-4CC9-9E6B-C32E9CC3AA83}" dt="2026-05-19T18:57:03.494" v="25924" actId="1076"/>
          <ac:picMkLst>
            <pc:docMk/>
            <pc:sldMk cId="3763634630" sldId="296"/>
            <ac:picMk id="7" creationId="{FD971A91-E404-0C45-008E-AD833CDF2C93}"/>
          </ac:picMkLst>
        </pc:picChg>
        <pc:picChg chg="add del mod">
          <ac:chgData name="Ari Guest" userId="635c85cf-07ff-42a2-ac36-424153b1d5e5" providerId="ADAL" clId="{A6212E37-97D4-4CC9-9E6B-C32E9CC3AA83}" dt="2026-05-19T18:53:49.916" v="25899" actId="478"/>
          <ac:picMkLst>
            <pc:docMk/>
            <pc:sldMk cId="3763634630" sldId="296"/>
            <ac:picMk id="1026" creationId="{F65A4075-DFB7-2503-D8FB-996CC76C418F}"/>
          </ac:picMkLst>
        </pc:picChg>
      </pc:sldChg>
      <pc:sldChg chg="add del ord">
        <pc:chgData name="Ari Guest" userId="635c85cf-07ff-42a2-ac36-424153b1d5e5" providerId="ADAL" clId="{A6212E37-97D4-4CC9-9E6B-C32E9CC3AA83}" dt="2026-05-19T19:02:20.302" v="25995" actId="2696"/>
        <pc:sldMkLst>
          <pc:docMk/>
          <pc:sldMk cId="1934055326" sldId="297"/>
        </pc:sldMkLst>
      </pc:sldChg>
      <pc:sldChg chg="addSp delSp modSp add mod ord modNotesTx">
        <pc:chgData name="Ari Guest" userId="635c85cf-07ff-42a2-ac36-424153b1d5e5" providerId="ADAL" clId="{A6212E37-97D4-4CC9-9E6B-C32E9CC3AA83}" dt="2026-05-20T09:33:31.562" v="27693" actId="20577"/>
        <pc:sldMkLst>
          <pc:docMk/>
          <pc:sldMk cId="3727879978" sldId="297"/>
        </pc:sldMkLst>
        <pc:spChg chg="add del mod">
          <ac:chgData name="Ari Guest" userId="635c85cf-07ff-42a2-ac36-424153b1d5e5" providerId="ADAL" clId="{A6212E37-97D4-4CC9-9E6B-C32E9CC3AA83}" dt="2026-05-20T09:18:07.493" v="26982" actId="478"/>
          <ac:spMkLst>
            <pc:docMk/>
            <pc:sldMk cId="3727879978" sldId="297"/>
            <ac:spMk id="4" creationId="{2B5E248D-4BC4-F974-96AB-631635D013BC}"/>
          </ac:spMkLst>
        </pc:spChg>
        <pc:spChg chg="add del mod">
          <ac:chgData name="Ari Guest" userId="635c85cf-07ff-42a2-ac36-424153b1d5e5" providerId="ADAL" clId="{A6212E37-97D4-4CC9-9E6B-C32E9CC3AA83}" dt="2026-05-20T09:18:06.266" v="26981" actId="478"/>
          <ac:spMkLst>
            <pc:docMk/>
            <pc:sldMk cId="3727879978" sldId="297"/>
            <ac:spMk id="5" creationId="{9C46191C-263D-1BD2-12BE-69A60D06F3B2}"/>
          </ac:spMkLst>
        </pc:spChg>
        <pc:spChg chg="mod">
          <ac:chgData name="Ari Guest" userId="635c85cf-07ff-42a2-ac36-424153b1d5e5" providerId="ADAL" clId="{A6212E37-97D4-4CC9-9E6B-C32E9CC3AA83}" dt="2026-05-19T19:06:20.552" v="26210" actId="20577"/>
          <ac:spMkLst>
            <pc:docMk/>
            <pc:sldMk cId="3727879978" sldId="297"/>
            <ac:spMk id="7" creationId="{DBB8AD50-20C2-B9A9-31E6-1353A3E71E61}"/>
          </ac:spMkLst>
        </pc:spChg>
        <pc:spChg chg="add mod">
          <ac:chgData name="Ari Guest" userId="635c85cf-07ff-42a2-ac36-424153b1d5e5" providerId="ADAL" clId="{A6212E37-97D4-4CC9-9E6B-C32E9CC3AA83}" dt="2026-05-20T09:32:25.271" v="27501" actId="1076"/>
          <ac:spMkLst>
            <pc:docMk/>
            <pc:sldMk cId="3727879978" sldId="297"/>
            <ac:spMk id="8" creationId="{64C24BBB-042E-A0CC-A5AE-09038999A685}"/>
          </ac:spMkLst>
        </pc:spChg>
        <pc:spChg chg="add mod">
          <ac:chgData name="Ari Guest" userId="635c85cf-07ff-42a2-ac36-424153b1d5e5" providerId="ADAL" clId="{A6212E37-97D4-4CC9-9E6B-C32E9CC3AA83}" dt="2026-05-20T09:33:20.037" v="27692" actId="113"/>
          <ac:spMkLst>
            <pc:docMk/>
            <pc:sldMk cId="3727879978" sldId="297"/>
            <ac:spMk id="9" creationId="{EDBD4C50-7260-664C-55E0-9CED1ADA5F0F}"/>
          </ac:spMkLst>
        </pc:spChg>
        <pc:spChg chg="del">
          <ac:chgData name="Ari Guest" userId="635c85cf-07ff-42a2-ac36-424153b1d5e5" providerId="ADAL" clId="{A6212E37-97D4-4CC9-9E6B-C32E9CC3AA83}" dt="2026-05-19T19:05:08.294" v="26132" actId="478"/>
          <ac:spMkLst>
            <pc:docMk/>
            <pc:sldMk cId="3727879978" sldId="297"/>
            <ac:spMk id="10" creationId="{F2EF5BE2-36AB-7251-085F-A45B729F9B6E}"/>
          </ac:spMkLst>
        </pc:spChg>
        <pc:spChg chg="del">
          <ac:chgData name="Ari Guest" userId="635c85cf-07ff-42a2-ac36-424153b1d5e5" providerId="ADAL" clId="{A6212E37-97D4-4CC9-9E6B-C32E9CC3AA83}" dt="2026-05-19T19:05:09.427" v="26133" actId="478"/>
          <ac:spMkLst>
            <pc:docMk/>
            <pc:sldMk cId="3727879978" sldId="297"/>
            <ac:spMk id="11" creationId="{097A31CB-7B29-AD78-E5FB-350B5E32273B}"/>
          </ac:spMkLst>
        </pc:spChg>
        <pc:picChg chg="add mod ord">
          <ac:chgData name="Ari Guest" userId="635c85cf-07ff-42a2-ac36-424153b1d5e5" providerId="ADAL" clId="{A6212E37-97D4-4CC9-9E6B-C32E9CC3AA83}" dt="2026-05-20T09:15:38.499" v="26784"/>
          <ac:picMkLst>
            <pc:docMk/>
            <pc:sldMk cId="3727879978" sldId="297"/>
            <ac:picMk id="3" creationId="{0C580B54-467E-D7B2-01C5-2D839CB1E52D}"/>
          </ac:picMkLst>
        </pc:picChg>
        <pc:picChg chg="del">
          <ac:chgData name="Ari Guest" userId="635c85cf-07ff-42a2-ac36-424153b1d5e5" providerId="ADAL" clId="{A6212E37-97D4-4CC9-9E6B-C32E9CC3AA83}" dt="2026-05-19T19:05:12.236" v="26135" actId="478"/>
          <ac:picMkLst>
            <pc:docMk/>
            <pc:sldMk cId="3727879978" sldId="297"/>
            <ac:picMk id="8" creationId="{DD7D31C5-DF20-DDF6-E5FB-1D07F4340709}"/>
          </ac:picMkLst>
        </pc:picChg>
        <pc:picChg chg="del">
          <ac:chgData name="Ari Guest" userId="635c85cf-07ff-42a2-ac36-424153b1d5e5" providerId="ADAL" clId="{A6212E37-97D4-4CC9-9E6B-C32E9CC3AA83}" dt="2026-05-19T19:05:11.552" v="26134" actId="478"/>
          <ac:picMkLst>
            <pc:docMk/>
            <pc:sldMk cId="3727879978" sldId="297"/>
            <ac:picMk id="12" creationId="{F2C00E16-DA0D-AFCE-9310-4EA1781AB64A}"/>
          </ac:picMkLst>
        </pc:picChg>
      </pc:sldChg>
      <pc:sldMasterChg chg="modTransition modSldLayout">
        <pc:chgData name="Ari Guest" userId="635c85cf-07ff-42a2-ac36-424153b1d5e5" providerId="ADAL" clId="{A6212E37-97D4-4CC9-9E6B-C32E9CC3AA83}" dt="2026-04-20T15:37:35.619" v="224"/>
        <pc:sldMasterMkLst>
          <pc:docMk/>
          <pc:sldMasterMk cId="3899171486" sldId="2147483660"/>
        </pc:sldMasterMkLst>
        <pc:sldLayoutChg chg="modTransition">
          <pc:chgData name="Ari Guest" userId="635c85cf-07ff-42a2-ac36-424153b1d5e5" providerId="ADAL" clId="{A6212E37-97D4-4CC9-9E6B-C32E9CC3AA83}" dt="2026-04-20T15:37:35.619" v="224"/>
          <pc:sldLayoutMkLst>
            <pc:docMk/>
            <pc:sldMasterMk cId="3899171486" sldId="2147483660"/>
            <pc:sldLayoutMk cId="1284435613" sldId="2147483661"/>
          </pc:sldLayoutMkLst>
        </pc:sldLayoutChg>
        <pc:sldLayoutChg chg="modTransition">
          <pc:chgData name="Ari Guest" userId="635c85cf-07ff-42a2-ac36-424153b1d5e5" providerId="ADAL" clId="{A6212E37-97D4-4CC9-9E6B-C32E9CC3AA83}" dt="2026-04-20T15:37:35.619" v="224"/>
          <pc:sldLayoutMkLst>
            <pc:docMk/>
            <pc:sldMasterMk cId="3899171486" sldId="2147483660"/>
            <pc:sldLayoutMk cId="578242149" sldId="2147483662"/>
          </pc:sldLayoutMkLst>
        </pc:sldLayoutChg>
        <pc:sldLayoutChg chg="modTransition">
          <pc:chgData name="Ari Guest" userId="635c85cf-07ff-42a2-ac36-424153b1d5e5" providerId="ADAL" clId="{A6212E37-97D4-4CC9-9E6B-C32E9CC3AA83}" dt="2026-04-20T15:37:35.619" v="224"/>
          <pc:sldLayoutMkLst>
            <pc:docMk/>
            <pc:sldMasterMk cId="3899171486" sldId="2147483660"/>
            <pc:sldLayoutMk cId="2182595981" sldId="2147483663"/>
          </pc:sldLayoutMkLst>
        </pc:sldLayoutChg>
        <pc:sldLayoutChg chg="modTransition">
          <pc:chgData name="Ari Guest" userId="635c85cf-07ff-42a2-ac36-424153b1d5e5" providerId="ADAL" clId="{A6212E37-97D4-4CC9-9E6B-C32E9CC3AA83}" dt="2026-04-20T15:37:35.619" v="224"/>
          <pc:sldLayoutMkLst>
            <pc:docMk/>
            <pc:sldMasterMk cId="3899171486" sldId="2147483660"/>
            <pc:sldLayoutMk cId="1203541347" sldId="2147483664"/>
          </pc:sldLayoutMkLst>
        </pc:sldLayoutChg>
        <pc:sldLayoutChg chg="modTransition">
          <pc:chgData name="Ari Guest" userId="635c85cf-07ff-42a2-ac36-424153b1d5e5" providerId="ADAL" clId="{A6212E37-97D4-4CC9-9E6B-C32E9CC3AA83}" dt="2026-04-20T15:37:35.619" v="224"/>
          <pc:sldLayoutMkLst>
            <pc:docMk/>
            <pc:sldMasterMk cId="3899171486" sldId="2147483660"/>
            <pc:sldLayoutMk cId="3403416901" sldId="2147483665"/>
          </pc:sldLayoutMkLst>
        </pc:sldLayoutChg>
        <pc:sldLayoutChg chg="modTransition">
          <pc:chgData name="Ari Guest" userId="635c85cf-07ff-42a2-ac36-424153b1d5e5" providerId="ADAL" clId="{A6212E37-97D4-4CC9-9E6B-C32E9CC3AA83}" dt="2026-04-20T15:37:35.619" v="224"/>
          <pc:sldLayoutMkLst>
            <pc:docMk/>
            <pc:sldMasterMk cId="3899171486" sldId="2147483660"/>
            <pc:sldLayoutMk cId="4109787554" sldId="2147483666"/>
          </pc:sldLayoutMkLst>
        </pc:sldLayoutChg>
        <pc:sldLayoutChg chg="modTransition">
          <pc:chgData name="Ari Guest" userId="635c85cf-07ff-42a2-ac36-424153b1d5e5" providerId="ADAL" clId="{A6212E37-97D4-4CC9-9E6B-C32E9CC3AA83}" dt="2026-04-20T15:37:35.619" v="224"/>
          <pc:sldLayoutMkLst>
            <pc:docMk/>
            <pc:sldMasterMk cId="3899171486" sldId="2147483660"/>
            <pc:sldLayoutMk cId="1533449972" sldId="2147483667"/>
          </pc:sldLayoutMkLst>
        </pc:sldLayoutChg>
        <pc:sldLayoutChg chg="modTransition">
          <pc:chgData name="Ari Guest" userId="635c85cf-07ff-42a2-ac36-424153b1d5e5" providerId="ADAL" clId="{A6212E37-97D4-4CC9-9E6B-C32E9CC3AA83}" dt="2026-04-20T15:37:35.619" v="224"/>
          <pc:sldLayoutMkLst>
            <pc:docMk/>
            <pc:sldMasterMk cId="3899171486" sldId="2147483660"/>
            <pc:sldLayoutMk cId="3352079149" sldId="2147483668"/>
          </pc:sldLayoutMkLst>
        </pc:sldLayoutChg>
        <pc:sldLayoutChg chg="modTransition">
          <pc:chgData name="Ari Guest" userId="635c85cf-07ff-42a2-ac36-424153b1d5e5" providerId="ADAL" clId="{A6212E37-97D4-4CC9-9E6B-C32E9CC3AA83}" dt="2026-04-20T15:37:35.619" v="224"/>
          <pc:sldLayoutMkLst>
            <pc:docMk/>
            <pc:sldMasterMk cId="3899171486" sldId="2147483660"/>
            <pc:sldLayoutMk cId="2454129513" sldId="2147483669"/>
          </pc:sldLayoutMkLst>
        </pc:sldLayoutChg>
        <pc:sldLayoutChg chg="modTransition">
          <pc:chgData name="Ari Guest" userId="635c85cf-07ff-42a2-ac36-424153b1d5e5" providerId="ADAL" clId="{A6212E37-97D4-4CC9-9E6B-C32E9CC3AA83}" dt="2026-04-20T15:37:35.619" v="224"/>
          <pc:sldLayoutMkLst>
            <pc:docMk/>
            <pc:sldMasterMk cId="3899171486" sldId="2147483660"/>
            <pc:sldLayoutMk cId="320121311" sldId="2147483670"/>
          </pc:sldLayoutMkLst>
        </pc:sldLayoutChg>
        <pc:sldLayoutChg chg="modTransition">
          <pc:chgData name="Ari Guest" userId="635c85cf-07ff-42a2-ac36-424153b1d5e5" providerId="ADAL" clId="{A6212E37-97D4-4CC9-9E6B-C32E9CC3AA83}" dt="2026-04-20T15:37:35.619" v="224"/>
          <pc:sldLayoutMkLst>
            <pc:docMk/>
            <pc:sldMasterMk cId="3899171486" sldId="2147483660"/>
            <pc:sldLayoutMk cId="289892383" sldId="214748367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BE6ED9-252E-410F-999B-E083AEDFCB0A}" type="datetimeFigureOut">
              <a:rPr lang="en-GB" smtClean="0"/>
              <a:t>20/05/2026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577EED-A052-4098-A628-2CA29646E391}" type="slidenum">
              <a:rPr lang="en-GB" smtClean="0"/>
              <a:t>‹#›</a:t>
            </a:fld>
            <a:endParaRPr lang="en-GB"/>
          </a:p>
        </p:txBody>
      </p:sp>
    </p:spTree>
    <p:extLst>
      <p:ext uri="{BB962C8B-B14F-4D97-AF65-F5344CB8AC3E}">
        <p14:creationId xmlns:p14="http://schemas.microsoft.com/office/powerpoint/2010/main" val="2585167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577EED-A052-4098-A628-2CA29646E391}" type="slidenum">
              <a:rPr lang="en-GB" smtClean="0"/>
              <a:t>1</a:t>
            </a:fld>
            <a:endParaRPr lang="en-GB"/>
          </a:p>
        </p:txBody>
      </p:sp>
    </p:spTree>
    <p:extLst>
      <p:ext uri="{BB962C8B-B14F-4D97-AF65-F5344CB8AC3E}">
        <p14:creationId xmlns:p14="http://schemas.microsoft.com/office/powerpoint/2010/main" val="8018687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Something’s missing…</a:t>
            </a:r>
          </a:p>
          <a:p>
            <a:endParaRPr lang="en-US" dirty="0"/>
          </a:p>
          <a:p>
            <a:r>
              <a:rPr lang="en-US" dirty="0"/>
              <a:t>Where are all the craters on Earth? </a:t>
            </a:r>
            <a:r>
              <a:rPr lang="en-US" dirty="0">
                <a:sym typeface="Wingdings" panose="05000000000000000000" pitchFamily="2" charset="2"/>
              </a:rPr>
              <a:t> Atmosphere (small stuff, 5-100m depending </a:t>
            </a:r>
            <a:r>
              <a:rPr lang="en-US">
                <a:sym typeface="Wingdings" panose="05000000000000000000" pitchFamily="2" charset="2"/>
              </a:rPr>
              <a:t>on composition)</a:t>
            </a:r>
          </a:p>
          <a:p>
            <a:endParaRPr lang="en-US" dirty="0">
              <a:sym typeface="Wingdings" panose="05000000000000000000" pitchFamily="2" charset="2"/>
            </a:endParaRPr>
          </a:p>
          <a:p>
            <a:r>
              <a:rPr lang="en-US" dirty="0">
                <a:sym typeface="Wingdings" panose="05000000000000000000" pitchFamily="2" charset="2"/>
              </a:rPr>
              <a:t>Plate Tectonics destroys oceanic crust rapidly (65% of all crust)</a:t>
            </a:r>
          </a:p>
          <a:p>
            <a:r>
              <a:rPr lang="en-US" dirty="0">
                <a:sym typeface="Wingdings" panose="05000000000000000000" pitchFamily="2" charset="2"/>
              </a:rPr>
              <a:t>Erosion destroys continental craters</a:t>
            </a:r>
            <a:endParaRPr lang="en-US" dirty="0"/>
          </a:p>
        </p:txBody>
      </p:sp>
      <p:sp>
        <p:nvSpPr>
          <p:cNvPr id="4" name="Slide Number Placeholder 3"/>
          <p:cNvSpPr>
            <a:spLocks noGrp="1"/>
          </p:cNvSpPr>
          <p:nvPr>
            <p:ph type="sldNum" sz="quarter" idx="5"/>
          </p:nvPr>
        </p:nvSpPr>
        <p:spPr/>
        <p:txBody>
          <a:bodyPr/>
          <a:lstStyle/>
          <a:p>
            <a:fld id="{4A577EED-A052-4098-A628-2CA29646E391}" type="slidenum">
              <a:rPr lang="en-GB" smtClean="0"/>
              <a:t>10</a:t>
            </a:fld>
            <a:endParaRPr lang="en-GB"/>
          </a:p>
        </p:txBody>
      </p:sp>
    </p:spTree>
    <p:extLst>
      <p:ext uri="{BB962C8B-B14F-4D97-AF65-F5344CB8AC3E}">
        <p14:creationId xmlns:p14="http://schemas.microsoft.com/office/powerpoint/2010/main" val="5013727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220+ terrestrial impact craters discovered, many more lie in wait</a:t>
            </a:r>
          </a:p>
          <a:p>
            <a:r>
              <a:rPr lang="en-GB" dirty="0"/>
              <a:t>Few found in oceans (youngest crust, least explored)… </a:t>
            </a:r>
            <a:r>
              <a:rPr lang="en-GB" dirty="0" err="1"/>
              <a:t>Silverpit</a:t>
            </a:r>
            <a:r>
              <a:rPr lang="en-GB" dirty="0"/>
              <a:t> in the North Sea closest to us.</a:t>
            </a:r>
          </a:p>
          <a:p>
            <a:r>
              <a:rPr lang="en-GB" dirty="0" err="1"/>
              <a:t>Vredefort</a:t>
            </a:r>
            <a:r>
              <a:rPr lang="en-GB" dirty="0"/>
              <a:t>, Sudbury, and Chicxulub biggest… we’ll be coming back to Sudbury later</a:t>
            </a:r>
          </a:p>
          <a:p>
            <a:endParaRPr lang="en-GB" dirty="0"/>
          </a:p>
        </p:txBody>
      </p:sp>
      <p:sp>
        <p:nvSpPr>
          <p:cNvPr id="4" name="Slide Number Placeholder 3"/>
          <p:cNvSpPr>
            <a:spLocks noGrp="1"/>
          </p:cNvSpPr>
          <p:nvPr>
            <p:ph type="sldNum" sz="quarter" idx="5"/>
          </p:nvPr>
        </p:nvSpPr>
        <p:spPr/>
        <p:txBody>
          <a:bodyPr/>
          <a:lstStyle/>
          <a:p>
            <a:fld id="{4A577EED-A052-4098-A628-2CA29646E391}" type="slidenum">
              <a:rPr lang="en-GB" smtClean="0"/>
              <a:t>11</a:t>
            </a:fld>
            <a:endParaRPr lang="en-GB"/>
          </a:p>
        </p:txBody>
      </p:sp>
    </p:spTree>
    <p:extLst>
      <p:ext uri="{BB962C8B-B14F-4D97-AF65-F5344CB8AC3E}">
        <p14:creationId xmlns:p14="http://schemas.microsoft.com/office/powerpoint/2010/main" val="10924459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70 km in diameter, Formed 212 Ma in modern-day Canada</a:t>
            </a:r>
          </a:p>
          <a:p>
            <a:r>
              <a:rPr lang="en-GB" dirty="0"/>
              <a:t>Flooded for hydrothermal power, also used to fish salmon.</a:t>
            </a:r>
          </a:p>
          <a:p>
            <a:r>
              <a:rPr lang="en-GB" dirty="0"/>
              <a:t>Ejecta from this impact is at </a:t>
            </a:r>
            <a:r>
              <a:rPr lang="en-GB" dirty="0" err="1"/>
              <a:t>Churchwood</a:t>
            </a:r>
            <a:r>
              <a:rPr lang="en-GB" dirty="0"/>
              <a:t> Quarry in </a:t>
            </a:r>
            <a:r>
              <a:rPr lang="en-GB" dirty="0" err="1"/>
              <a:t>Wickwar</a:t>
            </a:r>
            <a:r>
              <a:rPr lang="en-GB" dirty="0"/>
              <a:t>, Gloucestershire! That’s 2000 km away!</a:t>
            </a:r>
          </a:p>
          <a:p>
            <a:r>
              <a:rPr lang="en-GB" dirty="0"/>
              <a:t>Some craters are very visible…</a:t>
            </a:r>
          </a:p>
        </p:txBody>
      </p:sp>
      <p:sp>
        <p:nvSpPr>
          <p:cNvPr id="4" name="Slide Number Placeholder 3"/>
          <p:cNvSpPr>
            <a:spLocks noGrp="1"/>
          </p:cNvSpPr>
          <p:nvPr>
            <p:ph type="sldNum" sz="quarter" idx="5"/>
          </p:nvPr>
        </p:nvSpPr>
        <p:spPr/>
        <p:txBody>
          <a:bodyPr/>
          <a:lstStyle/>
          <a:p>
            <a:fld id="{4A577EED-A052-4098-A628-2CA29646E391}" type="slidenum">
              <a:rPr lang="en-GB" smtClean="0"/>
              <a:t>12</a:t>
            </a:fld>
            <a:endParaRPr lang="en-GB"/>
          </a:p>
        </p:txBody>
      </p:sp>
    </p:spTree>
    <p:extLst>
      <p:ext uri="{BB962C8B-B14F-4D97-AF65-F5344CB8AC3E}">
        <p14:creationId xmlns:p14="http://schemas.microsoft.com/office/powerpoint/2010/main" val="30494776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Others not so much. Introduce Sudbury (Ontario, Canada); the second biggest known crater on Earth. Called an impact structure since it has been eroded &amp; warped by tectonics</a:t>
            </a:r>
          </a:p>
          <a:p>
            <a:endParaRPr lang="en-GB" dirty="0"/>
          </a:p>
          <a:p>
            <a:r>
              <a:rPr lang="en-GB" dirty="0"/>
              <a:t>1.85 Ga, 200-250km diameter</a:t>
            </a:r>
          </a:p>
          <a:p>
            <a:endParaRPr lang="en-GB" dirty="0"/>
          </a:p>
          <a:p>
            <a:r>
              <a:rPr lang="en-GB" dirty="0"/>
              <a:t>So, why study it? </a:t>
            </a:r>
          </a:p>
          <a:p>
            <a:pPr marL="228600" indent="-228600">
              <a:buAutoNum type="arabicPeriod"/>
            </a:pPr>
            <a:r>
              <a:rPr lang="en-GB" dirty="0"/>
              <a:t>Valuable Copper, Nickel and PGE (Platinum, Palladium) in the late 1800s to early 1900s.. </a:t>
            </a:r>
            <a:r>
              <a:rPr lang="en-GB" dirty="0">
                <a:sym typeface="Wingdings" panose="05000000000000000000" pitchFamily="2" charset="2"/>
              </a:rPr>
              <a:t></a:t>
            </a:r>
            <a:r>
              <a:rPr lang="en-GB" dirty="0"/>
              <a:t> Very important deposit for landline cables, military armour, power lines, industrial catalysts, and much else.</a:t>
            </a:r>
          </a:p>
          <a:p>
            <a:pPr marL="228600" indent="-228600">
              <a:buAutoNum type="arabicPeriod"/>
            </a:pPr>
            <a:r>
              <a:rPr lang="en-GB" dirty="0"/>
              <a:t>Analogue for the early Earth, when our first continental crust formed from lava. </a:t>
            </a:r>
            <a:r>
              <a:rPr lang="en-GB" dirty="0">
                <a:sym typeface="Wingdings" panose="05000000000000000000" pitchFamily="2" charset="2"/>
              </a:rPr>
              <a:t> Important for conditions for early life. Could impact craters have formed volcanism that created the conditions for life in the primordial soup? </a:t>
            </a:r>
          </a:p>
          <a:p>
            <a:pPr marL="228600" indent="-228600">
              <a:buAutoNum type="arabicPeriod"/>
            </a:pPr>
            <a:r>
              <a:rPr lang="en-GB" dirty="0">
                <a:sym typeface="Wingdings" panose="05000000000000000000" pitchFamily="2" charset="2"/>
              </a:rPr>
              <a:t>Could impact craters have formed valuable resources on the Moon, Mars, and beyond?</a:t>
            </a:r>
          </a:p>
          <a:p>
            <a:pPr marL="228600" indent="-228600">
              <a:buAutoNum type="arabicPeriod"/>
            </a:pPr>
            <a:r>
              <a:rPr lang="en-GB" dirty="0">
                <a:sym typeface="Wingdings" panose="05000000000000000000" pitchFamily="2" charset="2"/>
              </a:rPr>
              <a:t>Two important questions remain. Firstly, how exactly did the melt sheet differentiate?</a:t>
            </a:r>
            <a:endParaRPr lang="en-GB" dirty="0"/>
          </a:p>
          <a:p>
            <a:endParaRPr lang="en-GB" dirty="0"/>
          </a:p>
        </p:txBody>
      </p:sp>
      <p:sp>
        <p:nvSpPr>
          <p:cNvPr id="4" name="Slide Number Placeholder 3"/>
          <p:cNvSpPr>
            <a:spLocks noGrp="1"/>
          </p:cNvSpPr>
          <p:nvPr>
            <p:ph type="sldNum" sz="quarter" idx="5"/>
          </p:nvPr>
        </p:nvSpPr>
        <p:spPr/>
        <p:txBody>
          <a:bodyPr/>
          <a:lstStyle/>
          <a:p>
            <a:fld id="{4A577EED-A052-4098-A628-2CA29646E391}" type="slidenum">
              <a:rPr lang="en-GB" smtClean="0"/>
              <a:t>13</a:t>
            </a:fld>
            <a:endParaRPr lang="en-GB"/>
          </a:p>
        </p:txBody>
      </p:sp>
    </p:spTree>
    <p:extLst>
      <p:ext uri="{BB962C8B-B14F-4D97-AF65-F5344CB8AC3E}">
        <p14:creationId xmlns:p14="http://schemas.microsoft.com/office/powerpoint/2010/main" val="32689193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8E978-F152-EB1A-67F7-7E38C486F0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FE3133-824E-C3BB-A38F-45550F669FF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D95F728-F81B-45B3-5726-0C6863268CF6}"/>
              </a:ext>
            </a:extLst>
          </p:cNvPr>
          <p:cNvSpPr>
            <a:spLocks noGrp="1"/>
          </p:cNvSpPr>
          <p:nvPr>
            <p:ph type="body" idx="1"/>
          </p:nvPr>
        </p:nvSpPr>
        <p:spPr/>
        <p:txBody>
          <a:bodyPr/>
          <a:lstStyle/>
          <a:p>
            <a:r>
              <a:rPr lang="en-GB" dirty="0"/>
              <a:t>Cross section of melt sheet, with puddles of lava some 2-5km thick, the central melt sheet about 70km in diameter, and at a temperature between 1700 and 2300 C. </a:t>
            </a:r>
          </a:p>
          <a:p>
            <a:endParaRPr lang="en-GB" dirty="0"/>
          </a:p>
          <a:p>
            <a:r>
              <a:rPr lang="en-GB" dirty="0"/>
              <a:t>Blanketed by the </a:t>
            </a:r>
            <a:r>
              <a:rPr lang="en-GB" dirty="0" err="1"/>
              <a:t>onaping</a:t>
            </a:r>
            <a:r>
              <a:rPr lang="en-GB" dirty="0"/>
              <a:t> formation breccias (shattered &amp; melted rock)</a:t>
            </a:r>
          </a:p>
          <a:p>
            <a:endParaRPr lang="en-GB" dirty="0"/>
          </a:p>
          <a:p>
            <a:r>
              <a:rPr lang="en-GB" dirty="0"/>
              <a:t>There’s two competing hypothesis for how this puddle of lava turns into rock, and what products (rock types) we can expect to form from that process. </a:t>
            </a:r>
          </a:p>
          <a:p>
            <a:endParaRPr lang="en-GB" dirty="0"/>
          </a:p>
          <a:p>
            <a:r>
              <a:rPr lang="en-GB" dirty="0"/>
              <a:t>First up, fractional crystallisation.</a:t>
            </a:r>
          </a:p>
        </p:txBody>
      </p:sp>
      <p:sp>
        <p:nvSpPr>
          <p:cNvPr id="4" name="Slide Number Placeholder 3">
            <a:extLst>
              <a:ext uri="{FF2B5EF4-FFF2-40B4-BE49-F238E27FC236}">
                <a16:creationId xmlns:a16="http://schemas.microsoft.com/office/drawing/2014/main" id="{331DFB33-B0B9-C314-1A6B-207649D8BE95}"/>
              </a:ext>
            </a:extLst>
          </p:cNvPr>
          <p:cNvSpPr>
            <a:spLocks noGrp="1"/>
          </p:cNvSpPr>
          <p:nvPr>
            <p:ph type="sldNum" sz="quarter" idx="5"/>
          </p:nvPr>
        </p:nvSpPr>
        <p:spPr/>
        <p:txBody>
          <a:bodyPr/>
          <a:lstStyle/>
          <a:p>
            <a:fld id="{4A577EED-A052-4098-A628-2CA29646E391}" type="slidenum">
              <a:rPr lang="en-GB" smtClean="0"/>
              <a:t>14</a:t>
            </a:fld>
            <a:endParaRPr lang="en-GB"/>
          </a:p>
        </p:txBody>
      </p:sp>
    </p:spTree>
    <p:extLst>
      <p:ext uri="{BB962C8B-B14F-4D97-AF65-F5344CB8AC3E}">
        <p14:creationId xmlns:p14="http://schemas.microsoft.com/office/powerpoint/2010/main" val="22267781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9D96C-FAE3-13B6-5D97-DE81584BCC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AE72CD-ECFA-BEFD-17CE-49A27A511A6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A026E80-58DF-72A9-3601-D7E292B98B88}"/>
              </a:ext>
            </a:extLst>
          </p:cNvPr>
          <p:cNvSpPr>
            <a:spLocks noGrp="1"/>
          </p:cNvSpPr>
          <p:nvPr>
            <p:ph type="body" idx="1"/>
          </p:nvPr>
        </p:nvSpPr>
        <p:spPr/>
        <p:txBody>
          <a:bodyPr/>
          <a:lstStyle/>
          <a:p>
            <a:r>
              <a:rPr lang="en-GB" dirty="0"/>
              <a:t>First theory – fractional crystallisation. Very well mixed (homogenous) lava. </a:t>
            </a:r>
          </a:p>
          <a:p>
            <a:endParaRPr lang="en-GB" dirty="0"/>
          </a:p>
          <a:p>
            <a:r>
              <a:rPr lang="en-GB" dirty="0"/>
              <a:t>Start with an assortment of fruits…</a:t>
            </a:r>
          </a:p>
          <a:p>
            <a:endParaRPr lang="en-GB" dirty="0"/>
          </a:p>
          <a:p>
            <a:r>
              <a:rPr lang="en-GB" dirty="0"/>
              <a:t>First to form is norites at 1200 C, formed from minerals called pyroxenes, rich in Mg, Fe, and Ni. These mix with plagioclase feldspars containing Ca and Al. These minerals sink into a layer of crystal mush, which eventually solidifies into the norites. </a:t>
            </a:r>
          </a:p>
          <a:p>
            <a:endParaRPr lang="en-GB" dirty="0"/>
          </a:p>
        </p:txBody>
      </p:sp>
      <p:sp>
        <p:nvSpPr>
          <p:cNvPr id="4" name="Slide Number Placeholder 3">
            <a:extLst>
              <a:ext uri="{FF2B5EF4-FFF2-40B4-BE49-F238E27FC236}">
                <a16:creationId xmlns:a16="http://schemas.microsoft.com/office/drawing/2014/main" id="{FDDF70B7-C96B-9554-2659-437842811074}"/>
              </a:ext>
            </a:extLst>
          </p:cNvPr>
          <p:cNvSpPr>
            <a:spLocks noGrp="1"/>
          </p:cNvSpPr>
          <p:nvPr>
            <p:ph type="sldNum" sz="quarter" idx="5"/>
          </p:nvPr>
        </p:nvSpPr>
        <p:spPr/>
        <p:txBody>
          <a:bodyPr/>
          <a:lstStyle/>
          <a:p>
            <a:fld id="{4A577EED-A052-4098-A628-2CA29646E391}" type="slidenum">
              <a:rPr lang="en-GB" smtClean="0"/>
              <a:t>15</a:t>
            </a:fld>
            <a:endParaRPr lang="en-GB"/>
          </a:p>
        </p:txBody>
      </p:sp>
    </p:spTree>
    <p:extLst>
      <p:ext uri="{BB962C8B-B14F-4D97-AF65-F5344CB8AC3E}">
        <p14:creationId xmlns:p14="http://schemas.microsoft.com/office/powerpoint/2010/main" val="39852425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112591-1D4D-7F79-FF2D-09697C854E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D719C1-C6B8-541C-8330-868BDC2BBFB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20796DB-F319-5B0B-B9E0-69FD63E71D3C}"/>
              </a:ext>
            </a:extLst>
          </p:cNvPr>
          <p:cNvSpPr>
            <a:spLocks noGrp="1"/>
          </p:cNvSpPr>
          <p:nvPr>
            <p:ph type="body" idx="1"/>
          </p:nvPr>
        </p:nvSpPr>
        <p:spPr/>
        <p:txBody>
          <a:bodyPr/>
          <a:lstStyle/>
          <a:p>
            <a:r>
              <a:rPr lang="en-GB" dirty="0"/>
              <a:t>Second at 1000 C is Quartz Gabbro, formed from more compatible elements</a:t>
            </a:r>
          </a:p>
        </p:txBody>
      </p:sp>
      <p:sp>
        <p:nvSpPr>
          <p:cNvPr id="4" name="Slide Number Placeholder 3">
            <a:extLst>
              <a:ext uri="{FF2B5EF4-FFF2-40B4-BE49-F238E27FC236}">
                <a16:creationId xmlns:a16="http://schemas.microsoft.com/office/drawing/2014/main" id="{47014013-F4E2-4EB5-17CC-E3C574A84CC3}"/>
              </a:ext>
            </a:extLst>
          </p:cNvPr>
          <p:cNvSpPr>
            <a:spLocks noGrp="1"/>
          </p:cNvSpPr>
          <p:nvPr>
            <p:ph type="sldNum" sz="quarter" idx="5"/>
          </p:nvPr>
        </p:nvSpPr>
        <p:spPr/>
        <p:txBody>
          <a:bodyPr/>
          <a:lstStyle/>
          <a:p>
            <a:fld id="{4A577EED-A052-4098-A628-2CA29646E391}" type="slidenum">
              <a:rPr lang="en-GB" smtClean="0"/>
              <a:t>16</a:t>
            </a:fld>
            <a:endParaRPr lang="en-GB"/>
          </a:p>
        </p:txBody>
      </p:sp>
    </p:spTree>
    <p:extLst>
      <p:ext uri="{BB962C8B-B14F-4D97-AF65-F5344CB8AC3E}">
        <p14:creationId xmlns:p14="http://schemas.microsoft.com/office/powerpoint/2010/main" val="27353808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8A732-902F-2063-56EF-FD171A9F55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2B0C5C-603F-E132-5F2A-2446479BE39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BC141A1-646A-2C83-FEC5-BFD0025F21F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6E49440-BF55-2B14-3E73-6B96C63DA410}"/>
              </a:ext>
            </a:extLst>
          </p:cNvPr>
          <p:cNvSpPr>
            <a:spLocks noGrp="1"/>
          </p:cNvSpPr>
          <p:nvPr>
            <p:ph type="sldNum" sz="quarter" idx="5"/>
          </p:nvPr>
        </p:nvSpPr>
        <p:spPr/>
        <p:txBody>
          <a:bodyPr/>
          <a:lstStyle/>
          <a:p>
            <a:fld id="{4A577EED-A052-4098-A628-2CA29646E391}" type="slidenum">
              <a:rPr lang="en-GB" smtClean="0"/>
              <a:t>17</a:t>
            </a:fld>
            <a:endParaRPr lang="en-GB"/>
          </a:p>
        </p:txBody>
      </p:sp>
    </p:spTree>
    <p:extLst>
      <p:ext uri="{BB962C8B-B14F-4D97-AF65-F5344CB8AC3E}">
        <p14:creationId xmlns:p14="http://schemas.microsoft.com/office/powerpoint/2010/main" val="7691545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BC59D-EE4C-2A21-42F8-F3D5C2CF7D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39B1C3-A4C1-A73B-A9E8-BE1FFB70CED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3ABF6E8-4DF4-4F38-5BEA-C777FBA877CA}"/>
              </a:ext>
            </a:extLst>
          </p:cNvPr>
          <p:cNvSpPr>
            <a:spLocks noGrp="1"/>
          </p:cNvSpPr>
          <p:nvPr>
            <p:ph type="body" idx="1"/>
          </p:nvPr>
        </p:nvSpPr>
        <p:spPr/>
        <p:txBody>
          <a:bodyPr/>
          <a:lstStyle/>
          <a:p>
            <a:r>
              <a:rPr lang="en-GB" dirty="0"/>
              <a:t>Second theory; viscous emulsion. </a:t>
            </a:r>
            <a:r>
              <a:rPr lang="en-GB" dirty="0" err="1"/>
              <a:t>Inhomogenous</a:t>
            </a:r>
            <a:r>
              <a:rPr lang="en-GB" dirty="0"/>
              <a:t> (poorly mixed) lava rapidly splits like oil &amp; water (by density) before gradually cooling into the rock units we see today. </a:t>
            </a:r>
          </a:p>
        </p:txBody>
      </p:sp>
      <p:sp>
        <p:nvSpPr>
          <p:cNvPr id="4" name="Slide Number Placeholder 3">
            <a:extLst>
              <a:ext uri="{FF2B5EF4-FFF2-40B4-BE49-F238E27FC236}">
                <a16:creationId xmlns:a16="http://schemas.microsoft.com/office/drawing/2014/main" id="{A78E74BE-8538-3075-9D77-1FA7E80ED8D8}"/>
              </a:ext>
            </a:extLst>
          </p:cNvPr>
          <p:cNvSpPr>
            <a:spLocks noGrp="1"/>
          </p:cNvSpPr>
          <p:nvPr>
            <p:ph type="sldNum" sz="quarter" idx="5"/>
          </p:nvPr>
        </p:nvSpPr>
        <p:spPr/>
        <p:txBody>
          <a:bodyPr/>
          <a:lstStyle/>
          <a:p>
            <a:fld id="{4A577EED-A052-4098-A628-2CA29646E391}" type="slidenum">
              <a:rPr lang="en-GB" smtClean="0"/>
              <a:t>18</a:t>
            </a:fld>
            <a:endParaRPr lang="en-GB"/>
          </a:p>
        </p:txBody>
      </p:sp>
    </p:spTree>
    <p:extLst>
      <p:ext uri="{BB962C8B-B14F-4D97-AF65-F5344CB8AC3E}">
        <p14:creationId xmlns:p14="http://schemas.microsoft.com/office/powerpoint/2010/main" val="5213780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Sudbury has its own enigmas and solving them may put this debate to bed… </a:t>
            </a:r>
          </a:p>
          <a:p>
            <a:endParaRPr lang="en-GB" dirty="0"/>
          </a:p>
          <a:p>
            <a:r>
              <a:rPr lang="en-GB" dirty="0"/>
              <a:t>Most layered intrusions (big, km-thick pools of lava) have a “roof unit”, a layer of rocks that formed from the top where the most cooling occurred. At Sudbury, we’ve had some trouble finding it, but recent work has proposed Melanorite as the solution. If we could prove melanorite as a roof layer…</a:t>
            </a:r>
          </a:p>
        </p:txBody>
      </p:sp>
      <p:sp>
        <p:nvSpPr>
          <p:cNvPr id="4" name="Slide Number Placeholder 3"/>
          <p:cNvSpPr>
            <a:spLocks noGrp="1"/>
          </p:cNvSpPr>
          <p:nvPr>
            <p:ph type="sldNum" sz="quarter" idx="5"/>
          </p:nvPr>
        </p:nvSpPr>
        <p:spPr/>
        <p:txBody>
          <a:bodyPr/>
          <a:lstStyle/>
          <a:p>
            <a:fld id="{4A577EED-A052-4098-A628-2CA29646E391}" type="slidenum">
              <a:rPr lang="en-GB" smtClean="0"/>
              <a:t>19</a:t>
            </a:fld>
            <a:endParaRPr lang="en-GB"/>
          </a:p>
        </p:txBody>
      </p:sp>
    </p:spTree>
    <p:extLst>
      <p:ext uri="{BB962C8B-B14F-4D97-AF65-F5344CB8AC3E}">
        <p14:creationId xmlns:p14="http://schemas.microsoft.com/office/powerpoint/2010/main" val="4168065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Some of you may have noticed Artemis 2… first manned Moon mission since 1972… so this talk is quite topical</a:t>
            </a:r>
          </a:p>
          <a:p>
            <a:r>
              <a:rPr lang="en-GB" dirty="0"/>
              <a:t>Christina Koch, first woman to reach the Moon.</a:t>
            </a:r>
          </a:p>
        </p:txBody>
      </p:sp>
      <p:sp>
        <p:nvSpPr>
          <p:cNvPr id="4" name="Slide Number Placeholder 3"/>
          <p:cNvSpPr>
            <a:spLocks noGrp="1"/>
          </p:cNvSpPr>
          <p:nvPr>
            <p:ph type="sldNum" sz="quarter" idx="5"/>
          </p:nvPr>
        </p:nvSpPr>
        <p:spPr/>
        <p:txBody>
          <a:bodyPr/>
          <a:lstStyle/>
          <a:p>
            <a:fld id="{4A577EED-A052-4098-A628-2CA29646E391}" type="slidenum">
              <a:rPr lang="en-GB" smtClean="0"/>
              <a:t>2</a:t>
            </a:fld>
            <a:endParaRPr lang="en-GB"/>
          </a:p>
        </p:txBody>
      </p:sp>
    </p:spTree>
    <p:extLst>
      <p:ext uri="{BB962C8B-B14F-4D97-AF65-F5344CB8AC3E}">
        <p14:creationId xmlns:p14="http://schemas.microsoft.com/office/powerpoint/2010/main" val="12537757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AC7D3-E284-7C9D-9F74-2D897D0FE7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619366-1372-25E1-5D08-8258B599AE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C3C242-B411-8699-EE4B-E13C80111B64}"/>
              </a:ext>
            </a:extLst>
          </p:cNvPr>
          <p:cNvSpPr>
            <a:spLocks noGrp="1"/>
          </p:cNvSpPr>
          <p:nvPr>
            <p:ph type="body" idx="1"/>
          </p:nvPr>
        </p:nvSpPr>
        <p:spPr/>
        <p:txBody>
          <a:bodyPr/>
          <a:lstStyle/>
          <a:p>
            <a:r>
              <a:rPr lang="en-GB" dirty="0"/>
              <a:t>So, we’ve got an idea of the differences between fractional crystallisation and viscous emulsion and how the roof unit, called melanorite, could help us solve this dilemma. </a:t>
            </a:r>
          </a:p>
          <a:p>
            <a:endParaRPr lang="en-GB" dirty="0"/>
          </a:p>
          <a:p>
            <a:r>
              <a:rPr lang="en-GB" dirty="0"/>
              <a:t>But how do we go about proving melanorite as a roof unit? Enter SEM. </a:t>
            </a:r>
          </a:p>
        </p:txBody>
      </p:sp>
      <p:sp>
        <p:nvSpPr>
          <p:cNvPr id="4" name="Slide Number Placeholder 3">
            <a:extLst>
              <a:ext uri="{FF2B5EF4-FFF2-40B4-BE49-F238E27FC236}">
                <a16:creationId xmlns:a16="http://schemas.microsoft.com/office/drawing/2014/main" id="{5ED98A01-D620-629E-3775-7EA0AB803665}"/>
              </a:ext>
            </a:extLst>
          </p:cNvPr>
          <p:cNvSpPr>
            <a:spLocks noGrp="1"/>
          </p:cNvSpPr>
          <p:nvPr>
            <p:ph type="sldNum" sz="quarter" idx="5"/>
          </p:nvPr>
        </p:nvSpPr>
        <p:spPr/>
        <p:txBody>
          <a:bodyPr/>
          <a:lstStyle/>
          <a:p>
            <a:fld id="{4A577EED-A052-4098-A628-2CA29646E391}" type="slidenum">
              <a:rPr lang="en-GB" smtClean="0"/>
              <a:t>20</a:t>
            </a:fld>
            <a:endParaRPr lang="en-GB"/>
          </a:p>
        </p:txBody>
      </p:sp>
    </p:spTree>
    <p:extLst>
      <p:ext uri="{BB962C8B-B14F-4D97-AF65-F5344CB8AC3E}">
        <p14:creationId xmlns:p14="http://schemas.microsoft.com/office/powerpoint/2010/main" val="5239015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We use a scanning electron microscope! Light isn’t enough for objects this small, so electrons are needed. Unlike a regular microscope, this uses electromagnetic lenses to focus and steer a beam of electrons.</a:t>
            </a:r>
          </a:p>
          <a:p>
            <a:endParaRPr lang="en-US" dirty="0"/>
          </a:p>
          <a:p>
            <a:r>
              <a:rPr lang="en-US" dirty="0"/>
              <a:t>This is Portsmouth’s “biggest, </a:t>
            </a:r>
            <a:r>
              <a:rPr lang="en-US" dirty="0" err="1"/>
              <a:t>baddest</a:t>
            </a:r>
            <a:r>
              <a:rPr lang="en-US" dirty="0"/>
              <a:t>” system, but we also have 3 others for less demanding tasks.</a:t>
            </a:r>
            <a:endParaRPr lang="en-GB" dirty="0"/>
          </a:p>
        </p:txBody>
      </p:sp>
      <p:sp>
        <p:nvSpPr>
          <p:cNvPr id="4" name="Slide Number Placeholder 3"/>
          <p:cNvSpPr>
            <a:spLocks noGrp="1"/>
          </p:cNvSpPr>
          <p:nvPr>
            <p:ph type="sldNum" sz="quarter" idx="5"/>
          </p:nvPr>
        </p:nvSpPr>
        <p:spPr/>
        <p:txBody>
          <a:bodyPr/>
          <a:lstStyle/>
          <a:p>
            <a:fld id="{4A577EED-A052-4098-A628-2CA29646E391}" type="slidenum">
              <a:rPr lang="en-GB" smtClean="0"/>
              <a:t>21</a:t>
            </a:fld>
            <a:endParaRPr lang="en-GB"/>
          </a:p>
        </p:txBody>
      </p:sp>
    </p:spTree>
    <p:extLst>
      <p:ext uri="{BB962C8B-B14F-4D97-AF65-F5344CB8AC3E}">
        <p14:creationId xmlns:p14="http://schemas.microsoft.com/office/powerpoint/2010/main" val="16734328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BBD81-1D0F-716B-6D36-91DE0138BC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E9593A-EA81-B242-5995-D3FC0F26BB7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7DDB748-E0CD-6B0A-A9B3-3231C9E278CA}"/>
              </a:ext>
            </a:extLst>
          </p:cNvPr>
          <p:cNvSpPr>
            <a:spLocks noGrp="1"/>
          </p:cNvSpPr>
          <p:nvPr>
            <p:ph type="body" idx="1"/>
          </p:nvPr>
        </p:nvSpPr>
        <p:spPr/>
        <p:txBody>
          <a:bodyPr/>
          <a:lstStyle/>
          <a:p>
            <a:r>
              <a:rPr lang="en-GB" dirty="0"/>
              <a:t>Whistle-stop SEM tour…</a:t>
            </a:r>
          </a:p>
          <a:p>
            <a:endParaRPr lang="en-GB" dirty="0"/>
          </a:p>
        </p:txBody>
      </p:sp>
      <p:sp>
        <p:nvSpPr>
          <p:cNvPr id="4" name="Slide Number Placeholder 3">
            <a:extLst>
              <a:ext uri="{FF2B5EF4-FFF2-40B4-BE49-F238E27FC236}">
                <a16:creationId xmlns:a16="http://schemas.microsoft.com/office/drawing/2014/main" id="{A48A4BBC-26D0-BC6C-A539-2341A193CA6D}"/>
              </a:ext>
            </a:extLst>
          </p:cNvPr>
          <p:cNvSpPr>
            <a:spLocks noGrp="1"/>
          </p:cNvSpPr>
          <p:nvPr>
            <p:ph type="sldNum" sz="quarter" idx="5"/>
          </p:nvPr>
        </p:nvSpPr>
        <p:spPr/>
        <p:txBody>
          <a:bodyPr/>
          <a:lstStyle/>
          <a:p>
            <a:fld id="{4A577EED-A052-4098-A628-2CA29646E391}" type="slidenum">
              <a:rPr lang="en-GB" smtClean="0"/>
              <a:t>22</a:t>
            </a:fld>
            <a:endParaRPr lang="en-GB"/>
          </a:p>
        </p:txBody>
      </p:sp>
    </p:spTree>
    <p:extLst>
      <p:ext uri="{BB962C8B-B14F-4D97-AF65-F5344CB8AC3E}">
        <p14:creationId xmlns:p14="http://schemas.microsoft.com/office/powerpoint/2010/main" val="4370441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SEM-BSE bright = high atomic mass, dark = low</a:t>
            </a:r>
          </a:p>
          <a:p>
            <a:endParaRPr lang="en-GB" dirty="0"/>
          </a:p>
          <a:p>
            <a:r>
              <a:rPr lang="en-GB" dirty="0"/>
              <a:t>Baddeleyite = Zr, high mass. Lighter things may contain more Ca, O, Mg.</a:t>
            </a:r>
          </a:p>
          <a:p>
            <a:endParaRPr lang="en-GB" dirty="0"/>
          </a:p>
          <a:p>
            <a:r>
              <a:rPr lang="en-GB" dirty="0"/>
              <a:t>*click*</a:t>
            </a:r>
          </a:p>
          <a:p>
            <a:endParaRPr lang="en-GB" dirty="0"/>
          </a:p>
          <a:p>
            <a:r>
              <a:rPr lang="en-GB" dirty="0"/>
              <a:t>At about 3000x we can see textures in the grain.</a:t>
            </a:r>
          </a:p>
          <a:p>
            <a:endParaRPr lang="en-GB" dirty="0"/>
          </a:p>
          <a:p>
            <a:r>
              <a:rPr lang="en-GB" dirty="0"/>
              <a:t>Thin human hair, 50 </a:t>
            </a:r>
            <a:r>
              <a:rPr lang="en-GB" dirty="0" err="1"/>
              <a:t>micrometers</a:t>
            </a:r>
            <a:endParaRPr lang="en-GB" dirty="0"/>
          </a:p>
        </p:txBody>
      </p:sp>
      <p:sp>
        <p:nvSpPr>
          <p:cNvPr id="4" name="Slide Number Placeholder 3"/>
          <p:cNvSpPr>
            <a:spLocks noGrp="1"/>
          </p:cNvSpPr>
          <p:nvPr>
            <p:ph type="sldNum" sz="quarter" idx="5"/>
          </p:nvPr>
        </p:nvSpPr>
        <p:spPr/>
        <p:txBody>
          <a:bodyPr/>
          <a:lstStyle/>
          <a:p>
            <a:fld id="{4A577EED-A052-4098-A628-2CA29646E391}" type="slidenum">
              <a:rPr lang="en-GB" smtClean="0"/>
              <a:t>23</a:t>
            </a:fld>
            <a:endParaRPr lang="en-GB"/>
          </a:p>
        </p:txBody>
      </p:sp>
    </p:spTree>
    <p:extLst>
      <p:ext uri="{BB962C8B-B14F-4D97-AF65-F5344CB8AC3E}">
        <p14:creationId xmlns:p14="http://schemas.microsoft.com/office/powerpoint/2010/main" val="28107193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EBSD! Detector Circled</a:t>
            </a:r>
          </a:p>
          <a:p>
            <a:endParaRPr lang="en-GB" dirty="0"/>
          </a:p>
        </p:txBody>
      </p:sp>
      <p:sp>
        <p:nvSpPr>
          <p:cNvPr id="4" name="Slide Number Placeholder 3"/>
          <p:cNvSpPr>
            <a:spLocks noGrp="1"/>
          </p:cNvSpPr>
          <p:nvPr>
            <p:ph type="sldNum" sz="quarter" idx="5"/>
          </p:nvPr>
        </p:nvSpPr>
        <p:spPr/>
        <p:txBody>
          <a:bodyPr/>
          <a:lstStyle/>
          <a:p>
            <a:fld id="{4A577EED-A052-4098-A628-2CA29646E391}" type="slidenum">
              <a:rPr lang="en-GB" smtClean="0"/>
              <a:t>24</a:t>
            </a:fld>
            <a:endParaRPr lang="en-GB"/>
          </a:p>
        </p:txBody>
      </p:sp>
    </p:spTree>
    <p:extLst>
      <p:ext uri="{BB962C8B-B14F-4D97-AF65-F5344CB8AC3E}">
        <p14:creationId xmlns:p14="http://schemas.microsoft.com/office/powerpoint/2010/main" val="38210197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Minerals have different crystal structures, which EBSD can detect. Electrons “skip” off the surface off the sample and interfere with the crystal lattice, forming a diffraction pattern.</a:t>
            </a:r>
          </a:p>
          <a:p>
            <a:endParaRPr lang="en-GB" dirty="0"/>
          </a:p>
          <a:p>
            <a:r>
              <a:rPr lang="en-GB" dirty="0"/>
              <a:t>Kikuchi bands that depend on crystal orientation. </a:t>
            </a:r>
          </a:p>
        </p:txBody>
      </p:sp>
      <p:sp>
        <p:nvSpPr>
          <p:cNvPr id="4" name="Slide Number Placeholder 3"/>
          <p:cNvSpPr>
            <a:spLocks noGrp="1"/>
          </p:cNvSpPr>
          <p:nvPr>
            <p:ph type="sldNum" sz="quarter" idx="5"/>
          </p:nvPr>
        </p:nvSpPr>
        <p:spPr/>
        <p:txBody>
          <a:bodyPr/>
          <a:lstStyle/>
          <a:p>
            <a:fld id="{4A577EED-A052-4098-A628-2CA29646E391}" type="slidenum">
              <a:rPr lang="en-GB" smtClean="0"/>
              <a:t>25</a:t>
            </a:fld>
            <a:endParaRPr lang="en-GB"/>
          </a:p>
        </p:txBody>
      </p:sp>
    </p:spTree>
    <p:extLst>
      <p:ext uri="{BB962C8B-B14F-4D97-AF65-F5344CB8AC3E}">
        <p14:creationId xmlns:p14="http://schemas.microsoft.com/office/powerpoint/2010/main" val="4876603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6D754-C7BC-9150-652F-B9D9E2CA54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7E6472-DCEF-E00A-D660-15720B45BD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C2087D-0BE6-09C7-9DAE-0A8E63DFE55B}"/>
              </a:ext>
            </a:extLst>
          </p:cNvPr>
          <p:cNvSpPr>
            <a:spLocks noGrp="1"/>
          </p:cNvSpPr>
          <p:nvPr>
            <p:ph type="body" idx="1"/>
          </p:nvPr>
        </p:nvSpPr>
        <p:spPr/>
        <p:txBody>
          <a:bodyPr/>
          <a:lstStyle/>
          <a:p>
            <a:r>
              <a:rPr lang="en-GB" dirty="0"/>
              <a:t>Baddeleyite is a super handy mineral as it can tell us about past temperatures….</a:t>
            </a:r>
          </a:p>
          <a:p>
            <a:endParaRPr lang="en-GB" dirty="0"/>
          </a:p>
          <a:p>
            <a:r>
              <a:rPr lang="en-GB" dirty="0"/>
              <a:t>Monoclinic (the </a:t>
            </a:r>
            <a:r>
              <a:rPr lang="en-GB" dirty="0" err="1"/>
              <a:t>boringest</a:t>
            </a:r>
            <a:r>
              <a:rPr lang="en-GB" dirty="0"/>
              <a:t> baddeleyite)</a:t>
            </a:r>
          </a:p>
          <a:p>
            <a:r>
              <a:rPr lang="en-GB" dirty="0"/>
              <a:t>Tetragonal (~1200-1600)</a:t>
            </a:r>
          </a:p>
          <a:p>
            <a:r>
              <a:rPr lang="en-GB" dirty="0"/>
              <a:t>Cubic (2370+) </a:t>
            </a:r>
            <a:r>
              <a:rPr lang="en-GB" dirty="0">
                <a:sym typeface="Wingdings" panose="05000000000000000000" pitchFamily="2" charset="2"/>
              </a:rPr>
              <a:t> Impact diagnostic as volcanism not enough</a:t>
            </a:r>
            <a:endParaRPr lang="en-GB" dirty="0"/>
          </a:p>
        </p:txBody>
      </p:sp>
      <p:sp>
        <p:nvSpPr>
          <p:cNvPr id="4" name="Slide Number Placeholder 3">
            <a:extLst>
              <a:ext uri="{FF2B5EF4-FFF2-40B4-BE49-F238E27FC236}">
                <a16:creationId xmlns:a16="http://schemas.microsoft.com/office/drawing/2014/main" id="{5051C190-68D9-CC62-0A10-1ACB51913B97}"/>
              </a:ext>
            </a:extLst>
          </p:cNvPr>
          <p:cNvSpPr>
            <a:spLocks noGrp="1"/>
          </p:cNvSpPr>
          <p:nvPr>
            <p:ph type="sldNum" sz="quarter" idx="5"/>
          </p:nvPr>
        </p:nvSpPr>
        <p:spPr/>
        <p:txBody>
          <a:bodyPr/>
          <a:lstStyle/>
          <a:p>
            <a:fld id="{4A577EED-A052-4098-A628-2CA29646E391}" type="slidenum">
              <a:rPr lang="en-GB" smtClean="0"/>
              <a:t>26</a:t>
            </a:fld>
            <a:endParaRPr lang="en-GB"/>
          </a:p>
        </p:txBody>
      </p:sp>
    </p:spTree>
    <p:extLst>
      <p:ext uri="{BB962C8B-B14F-4D97-AF65-F5344CB8AC3E}">
        <p14:creationId xmlns:p14="http://schemas.microsoft.com/office/powerpoint/2010/main" val="18638015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Yet another SEM-technique, used to analyse the composition of specific minerals.</a:t>
            </a:r>
          </a:p>
        </p:txBody>
      </p:sp>
      <p:sp>
        <p:nvSpPr>
          <p:cNvPr id="4" name="Slide Number Placeholder 3"/>
          <p:cNvSpPr>
            <a:spLocks noGrp="1"/>
          </p:cNvSpPr>
          <p:nvPr>
            <p:ph type="sldNum" sz="quarter" idx="5"/>
          </p:nvPr>
        </p:nvSpPr>
        <p:spPr/>
        <p:txBody>
          <a:bodyPr/>
          <a:lstStyle/>
          <a:p>
            <a:fld id="{4A577EED-A052-4098-A628-2CA29646E391}" type="slidenum">
              <a:rPr lang="en-GB" smtClean="0"/>
              <a:t>27</a:t>
            </a:fld>
            <a:endParaRPr lang="en-GB"/>
          </a:p>
        </p:txBody>
      </p:sp>
    </p:spTree>
    <p:extLst>
      <p:ext uri="{BB962C8B-B14F-4D97-AF65-F5344CB8AC3E}">
        <p14:creationId xmlns:p14="http://schemas.microsoft.com/office/powerpoint/2010/main" val="3406096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Temp constraints + mineral chemistry allow modelling</a:t>
            </a:r>
          </a:p>
          <a:p>
            <a:endParaRPr lang="en-GB" dirty="0"/>
          </a:p>
          <a:p>
            <a:r>
              <a:rPr lang="en-GB" dirty="0"/>
              <a:t>Fractional crystallisation vs viscous emulsion</a:t>
            </a:r>
          </a:p>
        </p:txBody>
      </p:sp>
      <p:sp>
        <p:nvSpPr>
          <p:cNvPr id="4" name="Slide Number Placeholder 3"/>
          <p:cNvSpPr>
            <a:spLocks noGrp="1"/>
          </p:cNvSpPr>
          <p:nvPr>
            <p:ph type="sldNum" sz="quarter" idx="5"/>
          </p:nvPr>
        </p:nvSpPr>
        <p:spPr/>
        <p:txBody>
          <a:bodyPr/>
          <a:lstStyle/>
          <a:p>
            <a:fld id="{4A577EED-A052-4098-A628-2CA29646E391}" type="slidenum">
              <a:rPr lang="en-GB" smtClean="0"/>
              <a:t>28</a:t>
            </a:fld>
            <a:endParaRPr lang="en-GB"/>
          </a:p>
        </p:txBody>
      </p:sp>
    </p:spTree>
    <p:extLst>
      <p:ext uri="{BB962C8B-B14F-4D97-AF65-F5344CB8AC3E}">
        <p14:creationId xmlns:p14="http://schemas.microsoft.com/office/powerpoint/2010/main" val="7446726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Apollo Mg-suite </a:t>
            </a:r>
            <a:r>
              <a:rPr lang="en-GB" dirty="0">
                <a:sym typeface="Wingdings" panose="05000000000000000000" pitchFamily="2" charset="2"/>
              </a:rPr>
              <a:t> Currently thought to be volcanic… but are they? And how can zirconia tell us?</a:t>
            </a:r>
          </a:p>
          <a:p>
            <a:endParaRPr lang="en-GB" dirty="0">
              <a:sym typeface="Wingdings" panose="05000000000000000000" pitchFamily="2" charset="2"/>
            </a:endParaRPr>
          </a:p>
          <a:p>
            <a:r>
              <a:rPr lang="en-GB" dirty="0">
                <a:sym typeface="Wingdings" panose="05000000000000000000" pitchFamily="2" charset="2"/>
              </a:rPr>
              <a:t>If cubic baddeleyite present, then rocks contain melt sheet products</a:t>
            </a:r>
            <a:endParaRPr lang="en-GB" dirty="0"/>
          </a:p>
        </p:txBody>
      </p:sp>
      <p:sp>
        <p:nvSpPr>
          <p:cNvPr id="4" name="Slide Number Placeholder 3"/>
          <p:cNvSpPr>
            <a:spLocks noGrp="1"/>
          </p:cNvSpPr>
          <p:nvPr>
            <p:ph type="sldNum" sz="quarter" idx="5"/>
          </p:nvPr>
        </p:nvSpPr>
        <p:spPr/>
        <p:txBody>
          <a:bodyPr/>
          <a:lstStyle/>
          <a:p>
            <a:fld id="{4A577EED-A052-4098-A628-2CA29646E391}" type="slidenum">
              <a:rPr lang="en-GB" smtClean="0"/>
              <a:t>29</a:t>
            </a:fld>
            <a:endParaRPr lang="en-GB"/>
          </a:p>
        </p:txBody>
      </p:sp>
    </p:spTree>
    <p:extLst>
      <p:ext uri="{BB962C8B-B14F-4D97-AF65-F5344CB8AC3E}">
        <p14:creationId xmlns:p14="http://schemas.microsoft.com/office/powerpoint/2010/main" val="12418818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err="1"/>
              <a:t>Earthset</a:t>
            </a:r>
            <a:r>
              <a:rPr lang="en-GB" dirty="0"/>
              <a:t>, communications blackout begins</a:t>
            </a:r>
          </a:p>
        </p:txBody>
      </p:sp>
      <p:sp>
        <p:nvSpPr>
          <p:cNvPr id="4" name="Slide Number Placeholder 3"/>
          <p:cNvSpPr>
            <a:spLocks noGrp="1"/>
          </p:cNvSpPr>
          <p:nvPr>
            <p:ph type="sldNum" sz="quarter" idx="5"/>
          </p:nvPr>
        </p:nvSpPr>
        <p:spPr/>
        <p:txBody>
          <a:bodyPr/>
          <a:lstStyle/>
          <a:p>
            <a:fld id="{4A577EED-A052-4098-A628-2CA29646E391}" type="slidenum">
              <a:rPr lang="en-GB" smtClean="0"/>
              <a:t>3</a:t>
            </a:fld>
            <a:endParaRPr lang="en-GB"/>
          </a:p>
        </p:txBody>
      </p:sp>
    </p:spTree>
    <p:extLst>
      <p:ext uri="{BB962C8B-B14F-4D97-AF65-F5344CB8AC3E}">
        <p14:creationId xmlns:p14="http://schemas.microsoft.com/office/powerpoint/2010/main" val="32384064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think impact craters get a bad rep…</a:t>
            </a:r>
          </a:p>
          <a:p>
            <a:endParaRPr lang="en-GB" dirty="0"/>
          </a:p>
          <a:p>
            <a:r>
              <a:rPr lang="en-GB" dirty="0"/>
              <a:t>Generation of life</a:t>
            </a:r>
          </a:p>
          <a:p>
            <a:r>
              <a:rPr lang="en-GB" dirty="0"/>
              <a:t>Important mineral deposits</a:t>
            </a:r>
          </a:p>
          <a:p>
            <a:r>
              <a:rPr lang="en-GB" dirty="0"/>
              <a:t>Getting rid of those pesky Dinosaurs</a:t>
            </a:r>
          </a:p>
          <a:p>
            <a:endParaRPr lang="en-GB" dirty="0"/>
          </a:p>
          <a:p>
            <a:r>
              <a:rPr lang="en-GB" dirty="0"/>
              <a:t>So how can they help us next?</a:t>
            </a:r>
          </a:p>
          <a:p>
            <a:r>
              <a:rPr lang="en-GB" dirty="0"/>
              <a:t>Ore deposits on the Moon or Mars? </a:t>
            </a:r>
          </a:p>
          <a:p>
            <a:r>
              <a:rPr lang="en-GB" dirty="0"/>
              <a:t>Impact-induced volcanism forming lava tubes on the Moon? </a:t>
            </a:r>
          </a:p>
          <a:p>
            <a:r>
              <a:rPr lang="en-GB" dirty="0"/>
              <a:t>Ice in PSR’s of lunar craters?</a:t>
            </a:r>
          </a:p>
        </p:txBody>
      </p:sp>
      <p:sp>
        <p:nvSpPr>
          <p:cNvPr id="4" name="Slide Number Placeholder 3"/>
          <p:cNvSpPr>
            <a:spLocks noGrp="1"/>
          </p:cNvSpPr>
          <p:nvPr>
            <p:ph type="sldNum" sz="quarter" idx="5"/>
          </p:nvPr>
        </p:nvSpPr>
        <p:spPr/>
        <p:txBody>
          <a:bodyPr/>
          <a:lstStyle/>
          <a:p>
            <a:fld id="{4A577EED-A052-4098-A628-2CA29646E391}" type="slidenum">
              <a:rPr lang="en-GB" smtClean="0"/>
              <a:t>30</a:t>
            </a:fld>
            <a:endParaRPr lang="en-GB"/>
          </a:p>
        </p:txBody>
      </p:sp>
    </p:spTree>
    <p:extLst>
      <p:ext uri="{BB962C8B-B14F-4D97-AF65-F5344CB8AC3E}">
        <p14:creationId xmlns:p14="http://schemas.microsoft.com/office/powerpoint/2010/main" val="23167266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While I may be slightly bias, I hope you’ve gained an appreciation for impact cratering and how it can help us!</a:t>
            </a:r>
          </a:p>
          <a:p>
            <a:endParaRPr lang="en-GB" dirty="0"/>
          </a:p>
          <a:p>
            <a:r>
              <a:rPr lang="en-GB" dirty="0"/>
              <a:t>Thanks for listening! Any questions?</a:t>
            </a:r>
          </a:p>
        </p:txBody>
      </p:sp>
      <p:sp>
        <p:nvSpPr>
          <p:cNvPr id="4" name="Slide Number Placeholder 3"/>
          <p:cNvSpPr>
            <a:spLocks noGrp="1"/>
          </p:cNvSpPr>
          <p:nvPr>
            <p:ph type="sldNum" sz="quarter" idx="5"/>
          </p:nvPr>
        </p:nvSpPr>
        <p:spPr/>
        <p:txBody>
          <a:bodyPr/>
          <a:lstStyle/>
          <a:p>
            <a:fld id="{4A577EED-A052-4098-A628-2CA29646E391}" type="slidenum">
              <a:rPr lang="en-GB" smtClean="0"/>
              <a:t>31</a:t>
            </a:fld>
            <a:endParaRPr lang="en-GB"/>
          </a:p>
        </p:txBody>
      </p:sp>
    </p:spTree>
    <p:extLst>
      <p:ext uri="{BB962C8B-B14F-4D97-AF65-F5344CB8AC3E}">
        <p14:creationId xmlns:p14="http://schemas.microsoft.com/office/powerpoint/2010/main" val="38468323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Victor Glover (left) Pilot</a:t>
            </a:r>
          </a:p>
          <a:p>
            <a:r>
              <a:rPr lang="en-GB" dirty="0"/>
              <a:t>Christina Koch (right) Mission Specialist</a:t>
            </a:r>
          </a:p>
        </p:txBody>
      </p:sp>
      <p:sp>
        <p:nvSpPr>
          <p:cNvPr id="4" name="Slide Number Placeholder 3"/>
          <p:cNvSpPr>
            <a:spLocks noGrp="1"/>
          </p:cNvSpPr>
          <p:nvPr>
            <p:ph type="sldNum" sz="quarter" idx="5"/>
          </p:nvPr>
        </p:nvSpPr>
        <p:spPr/>
        <p:txBody>
          <a:bodyPr/>
          <a:lstStyle/>
          <a:p>
            <a:fld id="{4A577EED-A052-4098-A628-2CA29646E391}" type="slidenum">
              <a:rPr lang="en-GB" smtClean="0"/>
              <a:t>4</a:t>
            </a:fld>
            <a:endParaRPr lang="en-GB"/>
          </a:p>
        </p:txBody>
      </p:sp>
    </p:spTree>
    <p:extLst>
      <p:ext uri="{BB962C8B-B14F-4D97-AF65-F5344CB8AC3E}">
        <p14:creationId xmlns:p14="http://schemas.microsoft.com/office/powerpoint/2010/main" val="8580086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Impact flashes… Artemis saw 6 in total… impacts by small specks of dust</a:t>
            </a:r>
          </a:p>
          <a:p>
            <a:r>
              <a:rPr lang="en-GB" dirty="0"/>
              <a:t> </a:t>
            </a:r>
          </a:p>
          <a:p>
            <a:r>
              <a:rPr lang="en-GB" dirty="0"/>
              <a:t>Probably thinking why don’t all those craters look the same?</a:t>
            </a:r>
          </a:p>
        </p:txBody>
      </p:sp>
      <p:sp>
        <p:nvSpPr>
          <p:cNvPr id="4" name="Slide Number Placeholder 3"/>
          <p:cNvSpPr>
            <a:spLocks noGrp="1"/>
          </p:cNvSpPr>
          <p:nvPr>
            <p:ph type="sldNum" sz="quarter" idx="5"/>
          </p:nvPr>
        </p:nvSpPr>
        <p:spPr/>
        <p:txBody>
          <a:bodyPr/>
          <a:lstStyle/>
          <a:p>
            <a:fld id="{4A577EED-A052-4098-A628-2CA29646E391}" type="slidenum">
              <a:rPr lang="en-GB" smtClean="0"/>
              <a:t>5</a:t>
            </a:fld>
            <a:endParaRPr lang="en-GB"/>
          </a:p>
        </p:txBody>
      </p:sp>
    </p:spTree>
    <p:extLst>
      <p:ext uri="{BB962C8B-B14F-4D97-AF65-F5344CB8AC3E}">
        <p14:creationId xmlns:p14="http://schemas.microsoft.com/office/powerpoint/2010/main" val="17781434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Impact Basin with multiple rings; </a:t>
            </a:r>
          </a:p>
          <a:p>
            <a:r>
              <a:rPr lang="en-US" dirty="0"/>
              <a:t>930km across</a:t>
            </a:r>
          </a:p>
          <a:p>
            <a:r>
              <a:rPr lang="en-US" dirty="0"/>
              <a:t>~3.7 Ga</a:t>
            </a:r>
          </a:p>
          <a:p>
            <a:r>
              <a:rPr lang="en-US" dirty="0"/>
              <a:t>~65 km impactor</a:t>
            </a:r>
          </a:p>
          <a:p>
            <a:r>
              <a:rPr lang="en-US" dirty="0"/>
              <a:t>~15 kilometers per second</a:t>
            </a:r>
          </a:p>
          <a:p>
            <a:endParaRPr lang="en-US" dirty="0"/>
          </a:p>
          <a:p>
            <a:r>
              <a:rPr lang="en-US" dirty="0"/>
              <a:t>~One trillion Hiroshima bombs</a:t>
            </a:r>
            <a:endParaRPr lang="en-GB" dirty="0"/>
          </a:p>
        </p:txBody>
      </p:sp>
      <p:sp>
        <p:nvSpPr>
          <p:cNvPr id="4" name="Slide Number Placeholder 3"/>
          <p:cNvSpPr>
            <a:spLocks noGrp="1"/>
          </p:cNvSpPr>
          <p:nvPr>
            <p:ph type="sldNum" sz="quarter" idx="5"/>
          </p:nvPr>
        </p:nvSpPr>
        <p:spPr/>
        <p:txBody>
          <a:bodyPr/>
          <a:lstStyle/>
          <a:p>
            <a:fld id="{4A577EED-A052-4098-A628-2CA29646E391}" type="slidenum">
              <a:rPr lang="en-GB" smtClean="0"/>
              <a:t>6</a:t>
            </a:fld>
            <a:endParaRPr lang="en-GB"/>
          </a:p>
        </p:txBody>
      </p:sp>
    </p:spTree>
    <p:extLst>
      <p:ext uri="{BB962C8B-B14F-4D97-AF65-F5344CB8AC3E}">
        <p14:creationId xmlns:p14="http://schemas.microsoft.com/office/powerpoint/2010/main" val="30262429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Complex crater with a central peak – Hertzsprung Basin</a:t>
            </a:r>
          </a:p>
          <a:p>
            <a:r>
              <a:rPr lang="en-US" dirty="0"/>
              <a:t>~100 km wide</a:t>
            </a:r>
          </a:p>
          <a:p>
            <a:r>
              <a:rPr lang="en-US" dirty="0"/>
              <a:t>~1.9 Ga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Peak-ring crater mention (this, but with an added ring)</a:t>
            </a:r>
          </a:p>
          <a:p>
            <a:r>
              <a:rPr lang="en-US" dirty="0"/>
              <a:t>Age via crater counting (explain)</a:t>
            </a:r>
          </a:p>
        </p:txBody>
      </p:sp>
      <p:sp>
        <p:nvSpPr>
          <p:cNvPr id="4" name="Slide Number Placeholder 3"/>
          <p:cNvSpPr>
            <a:spLocks noGrp="1"/>
          </p:cNvSpPr>
          <p:nvPr>
            <p:ph type="sldNum" sz="quarter" idx="5"/>
          </p:nvPr>
        </p:nvSpPr>
        <p:spPr/>
        <p:txBody>
          <a:bodyPr/>
          <a:lstStyle/>
          <a:p>
            <a:fld id="{4A577EED-A052-4098-A628-2CA29646E391}" type="slidenum">
              <a:rPr lang="en-GB" smtClean="0"/>
              <a:t>7</a:t>
            </a:fld>
            <a:endParaRPr lang="en-GB"/>
          </a:p>
        </p:txBody>
      </p:sp>
    </p:spTree>
    <p:extLst>
      <p:ext uri="{BB962C8B-B14F-4D97-AF65-F5344CB8AC3E}">
        <p14:creationId xmlns:p14="http://schemas.microsoft.com/office/powerpoint/2010/main" val="35224718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Simple crater – as yet unnamed.</a:t>
            </a:r>
          </a:p>
          <a:p>
            <a:r>
              <a:rPr lang="en-US" dirty="0"/>
              <a:t>7 km wide, age unknown</a:t>
            </a:r>
          </a:p>
          <a:p>
            <a:r>
              <a:rPr lang="en-US" dirty="0"/>
              <a:t>Apollo 16 – Ken Mattingly</a:t>
            </a:r>
          </a:p>
          <a:p>
            <a:r>
              <a:rPr lang="en-US" dirty="0"/>
              <a:t>~2000 Hiroshima’s</a:t>
            </a:r>
          </a:p>
          <a:p>
            <a:r>
              <a:rPr lang="en-US" dirty="0"/>
              <a:t>Within Mendeleev Basin on the lunar </a:t>
            </a:r>
            <a:r>
              <a:rPr lang="en-US" dirty="0" err="1"/>
              <a:t>farside</a:t>
            </a:r>
            <a:r>
              <a:rPr lang="en-US" dirty="0"/>
              <a:t>.</a:t>
            </a:r>
          </a:p>
        </p:txBody>
      </p:sp>
      <p:sp>
        <p:nvSpPr>
          <p:cNvPr id="4" name="Slide Number Placeholder 3"/>
          <p:cNvSpPr>
            <a:spLocks noGrp="1"/>
          </p:cNvSpPr>
          <p:nvPr>
            <p:ph type="sldNum" sz="quarter" idx="5"/>
          </p:nvPr>
        </p:nvSpPr>
        <p:spPr/>
        <p:txBody>
          <a:bodyPr/>
          <a:lstStyle/>
          <a:p>
            <a:fld id="{4A577EED-A052-4098-A628-2CA29646E391}" type="slidenum">
              <a:rPr lang="en-GB" smtClean="0"/>
              <a:t>8</a:t>
            </a:fld>
            <a:endParaRPr lang="en-GB"/>
          </a:p>
        </p:txBody>
      </p:sp>
    </p:spTree>
    <p:extLst>
      <p:ext uri="{BB962C8B-B14F-4D97-AF65-F5344CB8AC3E}">
        <p14:creationId xmlns:p14="http://schemas.microsoft.com/office/powerpoint/2010/main" val="11733167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Important factors in impact cratering for morphology – impact speed (impact energy), size of impactor, composition of impactor and target, impact angle (most 45-deg)</a:t>
            </a:r>
          </a:p>
        </p:txBody>
      </p:sp>
      <p:sp>
        <p:nvSpPr>
          <p:cNvPr id="4" name="Slide Number Placeholder 3"/>
          <p:cNvSpPr>
            <a:spLocks noGrp="1"/>
          </p:cNvSpPr>
          <p:nvPr>
            <p:ph type="sldNum" sz="quarter" idx="5"/>
          </p:nvPr>
        </p:nvSpPr>
        <p:spPr/>
        <p:txBody>
          <a:bodyPr/>
          <a:lstStyle/>
          <a:p>
            <a:fld id="{4A577EED-A052-4098-A628-2CA29646E391}" type="slidenum">
              <a:rPr lang="en-GB" smtClean="0"/>
              <a:t>9</a:t>
            </a:fld>
            <a:endParaRPr lang="en-GB"/>
          </a:p>
        </p:txBody>
      </p:sp>
    </p:spTree>
    <p:extLst>
      <p:ext uri="{BB962C8B-B14F-4D97-AF65-F5344CB8AC3E}">
        <p14:creationId xmlns:p14="http://schemas.microsoft.com/office/powerpoint/2010/main" val="37072774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935436CD-4521-4661-9585-556D593666BC}" type="datetimeFigureOut">
              <a:rPr lang="en-GB" smtClean="0"/>
              <a:t>20/05/2026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8410F1-406E-4394-8CA0-02DBADCEA188}" type="slidenum">
              <a:rPr lang="en-GB" smtClean="0"/>
              <a:t>‹#›</a:t>
            </a:fld>
            <a:endParaRPr lang="en-GB"/>
          </a:p>
        </p:txBody>
      </p:sp>
    </p:spTree>
    <p:extLst>
      <p:ext uri="{BB962C8B-B14F-4D97-AF65-F5344CB8AC3E}">
        <p14:creationId xmlns:p14="http://schemas.microsoft.com/office/powerpoint/2010/main" val="1284435613"/>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35436CD-4521-4661-9585-556D593666BC}" type="datetimeFigureOut">
              <a:rPr lang="en-GB" smtClean="0"/>
              <a:t>20/05/2026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8410F1-406E-4394-8CA0-02DBADCEA188}" type="slidenum">
              <a:rPr lang="en-GB" smtClean="0"/>
              <a:t>‹#›</a:t>
            </a:fld>
            <a:endParaRPr lang="en-GB"/>
          </a:p>
        </p:txBody>
      </p:sp>
    </p:spTree>
    <p:extLst>
      <p:ext uri="{BB962C8B-B14F-4D97-AF65-F5344CB8AC3E}">
        <p14:creationId xmlns:p14="http://schemas.microsoft.com/office/powerpoint/2010/main" val="320121311"/>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35436CD-4521-4661-9585-556D593666BC}" type="datetimeFigureOut">
              <a:rPr lang="en-GB" smtClean="0"/>
              <a:t>20/05/2026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8410F1-406E-4394-8CA0-02DBADCEA188}" type="slidenum">
              <a:rPr lang="en-GB" smtClean="0"/>
              <a:t>‹#›</a:t>
            </a:fld>
            <a:endParaRPr lang="en-GB"/>
          </a:p>
        </p:txBody>
      </p:sp>
    </p:spTree>
    <p:extLst>
      <p:ext uri="{BB962C8B-B14F-4D97-AF65-F5344CB8AC3E}">
        <p14:creationId xmlns:p14="http://schemas.microsoft.com/office/powerpoint/2010/main" val="289892383"/>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35436CD-4521-4661-9585-556D593666BC}" type="datetimeFigureOut">
              <a:rPr lang="en-GB" smtClean="0"/>
              <a:t>20/05/2026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8410F1-406E-4394-8CA0-02DBADCEA188}" type="slidenum">
              <a:rPr lang="en-GB" smtClean="0"/>
              <a:t>‹#›</a:t>
            </a:fld>
            <a:endParaRPr lang="en-GB"/>
          </a:p>
        </p:txBody>
      </p:sp>
    </p:spTree>
    <p:extLst>
      <p:ext uri="{BB962C8B-B14F-4D97-AF65-F5344CB8AC3E}">
        <p14:creationId xmlns:p14="http://schemas.microsoft.com/office/powerpoint/2010/main" val="578242149"/>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shade val="82000"/>
                  </a:schemeClr>
                </a:solidFill>
              </a:defRPr>
            </a:lvl1pPr>
            <a:lvl2pPr marL="457200" indent="0">
              <a:buNone/>
              <a:defRPr sz="2000">
                <a:solidFill>
                  <a:schemeClr val="tx1">
                    <a:shade val="82000"/>
                  </a:schemeClr>
                </a:solidFill>
              </a:defRPr>
            </a:lvl2pPr>
            <a:lvl3pPr marL="914400" indent="0">
              <a:buNone/>
              <a:defRPr sz="1800">
                <a:solidFill>
                  <a:schemeClr val="tx1">
                    <a:shade val="82000"/>
                  </a:schemeClr>
                </a:solidFill>
              </a:defRPr>
            </a:lvl3pPr>
            <a:lvl4pPr marL="1371600" indent="0">
              <a:buNone/>
              <a:defRPr sz="1600">
                <a:solidFill>
                  <a:schemeClr val="tx1">
                    <a:shade val="82000"/>
                  </a:schemeClr>
                </a:solidFill>
              </a:defRPr>
            </a:lvl4pPr>
            <a:lvl5pPr marL="1828800" indent="0">
              <a:buNone/>
              <a:defRPr sz="1600">
                <a:solidFill>
                  <a:schemeClr val="tx1">
                    <a:shade val="82000"/>
                  </a:schemeClr>
                </a:solidFill>
              </a:defRPr>
            </a:lvl5pPr>
            <a:lvl6pPr marL="2286000" indent="0">
              <a:buNone/>
              <a:defRPr sz="1600">
                <a:solidFill>
                  <a:schemeClr val="tx1">
                    <a:shade val="82000"/>
                  </a:schemeClr>
                </a:solidFill>
              </a:defRPr>
            </a:lvl6pPr>
            <a:lvl7pPr marL="2743200" indent="0">
              <a:buNone/>
              <a:defRPr sz="1600">
                <a:solidFill>
                  <a:schemeClr val="tx1">
                    <a:shade val="82000"/>
                  </a:schemeClr>
                </a:solidFill>
              </a:defRPr>
            </a:lvl7pPr>
            <a:lvl8pPr marL="3200400" indent="0">
              <a:buNone/>
              <a:defRPr sz="1600">
                <a:solidFill>
                  <a:schemeClr val="tx1">
                    <a:shade val="82000"/>
                  </a:schemeClr>
                </a:solidFill>
              </a:defRPr>
            </a:lvl8pPr>
            <a:lvl9pPr marL="3657600" indent="0">
              <a:buNone/>
              <a:defRPr sz="1600">
                <a:solidFill>
                  <a:schemeClr val="tx1">
                    <a:shade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935436CD-4521-4661-9585-556D593666BC}" type="datetimeFigureOut">
              <a:rPr lang="en-GB" smtClean="0"/>
              <a:t>20/05/2026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8410F1-406E-4394-8CA0-02DBADCEA188}" type="slidenum">
              <a:rPr lang="en-GB" smtClean="0"/>
              <a:t>‹#›</a:t>
            </a:fld>
            <a:endParaRPr lang="en-GB"/>
          </a:p>
        </p:txBody>
      </p:sp>
    </p:spTree>
    <p:extLst>
      <p:ext uri="{BB962C8B-B14F-4D97-AF65-F5344CB8AC3E}">
        <p14:creationId xmlns:p14="http://schemas.microsoft.com/office/powerpoint/2010/main" val="2182595981"/>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935436CD-4521-4661-9585-556D593666BC}" type="datetimeFigureOut">
              <a:rPr lang="en-GB" smtClean="0"/>
              <a:t>20/05/2026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38410F1-406E-4394-8CA0-02DBADCEA188}" type="slidenum">
              <a:rPr lang="en-GB" smtClean="0"/>
              <a:t>‹#›</a:t>
            </a:fld>
            <a:endParaRPr lang="en-GB"/>
          </a:p>
        </p:txBody>
      </p:sp>
    </p:spTree>
    <p:extLst>
      <p:ext uri="{BB962C8B-B14F-4D97-AF65-F5344CB8AC3E}">
        <p14:creationId xmlns:p14="http://schemas.microsoft.com/office/powerpoint/2010/main" val="1203541347"/>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935436CD-4521-4661-9585-556D593666BC}" type="datetimeFigureOut">
              <a:rPr lang="en-GB" smtClean="0"/>
              <a:t>20/05/2026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38410F1-406E-4394-8CA0-02DBADCEA188}" type="slidenum">
              <a:rPr lang="en-GB" smtClean="0"/>
              <a:t>‹#›</a:t>
            </a:fld>
            <a:endParaRPr lang="en-GB"/>
          </a:p>
        </p:txBody>
      </p:sp>
    </p:spTree>
    <p:extLst>
      <p:ext uri="{BB962C8B-B14F-4D97-AF65-F5344CB8AC3E}">
        <p14:creationId xmlns:p14="http://schemas.microsoft.com/office/powerpoint/2010/main" val="3403416901"/>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935436CD-4521-4661-9585-556D593666BC}" type="datetimeFigureOut">
              <a:rPr lang="en-GB" smtClean="0"/>
              <a:t>20/05/2026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38410F1-406E-4394-8CA0-02DBADCEA188}" type="slidenum">
              <a:rPr lang="en-GB" smtClean="0"/>
              <a:t>‹#›</a:t>
            </a:fld>
            <a:endParaRPr lang="en-GB"/>
          </a:p>
        </p:txBody>
      </p:sp>
    </p:spTree>
    <p:extLst>
      <p:ext uri="{BB962C8B-B14F-4D97-AF65-F5344CB8AC3E}">
        <p14:creationId xmlns:p14="http://schemas.microsoft.com/office/powerpoint/2010/main" val="4109787554"/>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5436CD-4521-4661-9585-556D593666BC}" type="datetimeFigureOut">
              <a:rPr lang="en-GB" smtClean="0"/>
              <a:t>20/05/2026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38410F1-406E-4394-8CA0-02DBADCEA188}" type="slidenum">
              <a:rPr lang="en-GB" smtClean="0"/>
              <a:t>‹#›</a:t>
            </a:fld>
            <a:endParaRPr lang="en-GB"/>
          </a:p>
        </p:txBody>
      </p:sp>
    </p:spTree>
    <p:extLst>
      <p:ext uri="{BB962C8B-B14F-4D97-AF65-F5344CB8AC3E}">
        <p14:creationId xmlns:p14="http://schemas.microsoft.com/office/powerpoint/2010/main" val="1533449972"/>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935436CD-4521-4661-9585-556D593666BC}" type="datetimeFigureOut">
              <a:rPr lang="en-GB" smtClean="0"/>
              <a:t>20/05/2026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38410F1-406E-4394-8CA0-02DBADCEA188}" type="slidenum">
              <a:rPr lang="en-GB" smtClean="0"/>
              <a:t>‹#›</a:t>
            </a:fld>
            <a:endParaRPr lang="en-GB"/>
          </a:p>
        </p:txBody>
      </p:sp>
    </p:spTree>
    <p:extLst>
      <p:ext uri="{BB962C8B-B14F-4D97-AF65-F5344CB8AC3E}">
        <p14:creationId xmlns:p14="http://schemas.microsoft.com/office/powerpoint/2010/main" val="3352079149"/>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935436CD-4521-4661-9585-556D593666BC}" type="datetimeFigureOut">
              <a:rPr lang="en-GB" smtClean="0"/>
              <a:t>20/05/2026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38410F1-406E-4394-8CA0-02DBADCEA188}" type="slidenum">
              <a:rPr lang="en-GB" smtClean="0"/>
              <a:t>‹#›</a:t>
            </a:fld>
            <a:endParaRPr lang="en-GB"/>
          </a:p>
        </p:txBody>
      </p:sp>
    </p:spTree>
    <p:extLst>
      <p:ext uri="{BB962C8B-B14F-4D97-AF65-F5344CB8AC3E}">
        <p14:creationId xmlns:p14="http://schemas.microsoft.com/office/powerpoint/2010/main" val="2454129513"/>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hade val="82000"/>
                  </a:schemeClr>
                </a:solidFill>
              </a:defRPr>
            </a:lvl1pPr>
          </a:lstStyle>
          <a:p>
            <a:fld id="{935436CD-4521-4661-9585-556D593666BC}" type="datetimeFigureOut">
              <a:rPr lang="en-GB" smtClean="0"/>
              <a:t>20/05/2026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hade val="82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hade val="82000"/>
                  </a:schemeClr>
                </a:solidFill>
              </a:defRPr>
            </a:lvl1pPr>
          </a:lstStyle>
          <a:p>
            <a:fld id="{D38410F1-406E-4394-8CA0-02DBADCEA188}" type="slidenum">
              <a:rPr lang="en-GB" smtClean="0"/>
              <a:t>‹#›</a:t>
            </a:fld>
            <a:endParaRPr lang="en-GB"/>
          </a:p>
        </p:txBody>
      </p:sp>
    </p:spTree>
    <p:extLst>
      <p:ext uri="{BB962C8B-B14F-4D97-AF65-F5344CB8AC3E}">
        <p14:creationId xmlns:p14="http://schemas.microsoft.com/office/powerpoint/2010/main" val="389917148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4.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svg"/><Relationship Id="rId7" Type="http://schemas.openxmlformats.org/officeDocument/2006/relationships/image" Target="../media/image23.sv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2.svg"/><Relationship Id="rId11" Type="http://schemas.openxmlformats.org/officeDocument/2006/relationships/image" Target="../media/image27.svg"/><Relationship Id="rId5" Type="http://schemas.openxmlformats.org/officeDocument/2006/relationships/image" Target="../media/image21.sv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svg"/></Relationships>
</file>

<file path=ppt/slides/_rels/slide16.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22.svg"/><Relationship Id="rId3" Type="http://schemas.openxmlformats.org/officeDocument/2006/relationships/image" Target="../media/image19.svg"/><Relationship Id="rId7" Type="http://schemas.openxmlformats.org/officeDocument/2006/relationships/image" Target="../media/image28.svg"/><Relationship Id="rId12" Type="http://schemas.openxmlformats.org/officeDocument/2006/relationships/image" Target="../media/image30.svg"/><Relationship Id="rId2" Type="http://schemas.openxmlformats.org/officeDocument/2006/relationships/notesSlide" Target="../notesSlides/notesSlide16.xml"/><Relationship Id="rId16" Type="http://schemas.openxmlformats.org/officeDocument/2006/relationships/image" Target="../media/image32.svg"/><Relationship Id="rId1" Type="http://schemas.openxmlformats.org/officeDocument/2006/relationships/slideLayout" Target="../slideLayouts/slideLayout2.xml"/><Relationship Id="rId6" Type="http://schemas.openxmlformats.org/officeDocument/2006/relationships/image" Target="../media/image24.svg"/><Relationship Id="rId11" Type="http://schemas.openxmlformats.org/officeDocument/2006/relationships/image" Target="../media/image20.svg"/><Relationship Id="rId5" Type="http://schemas.openxmlformats.org/officeDocument/2006/relationships/image" Target="../media/image23.svg"/><Relationship Id="rId15" Type="http://schemas.openxmlformats.org/officeDocument/2006/relationships/image" Target="../media/image27.svg"/><Relationship Id="rId10" Type="http://schemas.openxmlformats.org/officeDocument/2006/relationships/image" Target="../media/image29.svg"/><Relationship Id="rId4" Type="http://schemas.openxmlformats.org/officeDocument/2006/relationships/image" Target="../media/image21.svg"/><Relationship Id="rId9" Type="http://schemas.openxmlformats.org/officeDocument/2006/relationships/image" Target="../media/image26.svg"/><Relationship Id="rId14" Type="http://schemas.openxmlformats.org/officeDocument/2006/relationships/image" Target="../media/image31.svg"/></Relationships>
</file>

<file path=ppt/slides/_rels/slide17.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5.svg"/><Relationship Id="rId3" Type="http://schemas.openxmlformats.org/officeDocument/2006/relationships/image" Target="../media/image23.svg"/><Relationship Id="rId7" Type="http://schemas.openxmlformats.org/officeDocument/2006/relationships/image" Target="../media/image29.svg"/><Relationship Id="rId12" Type="http://schemas.openxmlformats.org/officeDocument/2006/relationships/image" Target="../media/image34.svg"/><Relationship Id="rId17" Type="http://schemas.openxmlformats.org/officeDocument/2006/relationships/image" Target="../media/image35.svg"/><Relationship Id="rId2" Type="http://schemas.openxmlformats.org/officeDocument/2006/relationships/notesSlide" Target="../notesSlides/notesSlide17.xml"/><Relationship Id="rId16" Type="http://schemas.openxmlformats.org/officeDocument/2006/relationships/image" Target="../media/image27.svg"/><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image" Target="../media/image24.svg"/><Relationship Id="rId5" Type="http://schemas.openxmlformats.org/officeDocument/2006/relationships/image" Target="../media/image33.svg"/><Relationship Id="rId15" Type="http://schemas.openxmlformats.org/officeDocument/2006/relationships/image" Target="../media/image32.svg"/><Relationship Id="rId10" Type="http://schemas.openxmlformats.org/officeDocument/2006/relationships/image" Target="../media/image31.svg"/><Relationship Id="rId4" Type="http://schemas.openxmlformats.org/officeDocument/2006/relationships/image" Target="../media/image28.svg"/><Relationship Id="rId9" Type="http://schemas.openxmlformats.org/officeDocument/2006/relationships/image" Target="../media/image30.svg"/><Relationship Id="rId14" Type="http://schemas.openxmlformats.org/officeDocument/2006/relationships/image" Target="../media/image26.svg"/></Relationships>
</file>

<file path=ppt/slides/_rels/slide18.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35.svg"/><Relationship Id="rId3" Type="http://schemas.openxmlformats.org/officeDocument/2006/relationships/image" Target="../media/image19.svg"/><Relationship Id="rId7" Type="http://schemas.openxmlformats.org/officeDocument/2006/relationships/image" Target="../media/image33.svg"/><Relationship Id="rId12" Type="http://schemas.openxmlformats.org/officeDocument/2006/relationships/image" Target="../media/image26.sv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8.svg"/><Relationship Id="rId11" Type="http://schemas.openxmlformats.org/officeDocument/2006/relationships/image" Target="../media/image25.svg"/><Relationship Id="rId5" Type="http://schemas.openxmlformats.org/officeDocument/2006/relationships/image" Target="../media/image23.svg"/><Relationship Id="rId15" Type="http://schemas.openxmlformats.org/officeDocument/2006/relationships/image" Target="../media/image32.svg"/><Relationship Id="rId10" Type="http://schemas.openxmlformats.org/officeDocument/2006/relationships/image" Target="../media/image24.svg"/><Relationship Id="rId4" Type="http://schemas.openxmlformats.org/officeDocument/2006/relationships/image" Target="../media/image21.svg"/><Relationship Id="rId9" Type="http://schemas.openxmlformats.org/officeDocument/2006/relationships/image" Target="../media/image22.svg"/><Relationship Id="rId14" Type="http://schemas.openxmlformats.org/officeDocument/2006/relationships/image" Target="../media/image27.svg"/></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41.svg"/><Relationship Id="rId5" Type="http://schemas.microsoft.com/office/2007/relationships/hdphoto" Target="../media/hdphoto4.wdp"/><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3.gif"/></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5.wdp"/></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microsoft.com/office/2007/relationships/hdphoto" Target="../media/hdphoto6.wdp"/></Relationships>
</file>

<file path=ppt/slides/_rels/slide29.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microsoft.com/office/2007/relationships/hdphoto" Target="../media/hdphoto7.wdp"/></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2.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The image depicts a close-up of Earth's moon, showing its heavily cratered and uneven surface.&#10;&#10;AI-generated content may be incorrect.">
            <a:extLst>
              <a:ext uri="{FF2B5EF4-FFF2-40B4-BE49-F238E27FC236}">
                <a16:creationId xmlns:a16="http://schemas.microsoft.com/office/drawing/2014/main" id="{879E01DE-CE64-1C74-5A27-C2E00186D5A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672" b="85313" l="469" r="97344">
                        <a14:foregroundMark x1="9323" y1="52578" x2="3125" y2="72813"/>
                        <a14:foregroundMark x1="3125" y1="72813" x2="58542" y2="51484"/>
                        <a14:foregroundMark x1="58542" y1="51484" x2="88438" y2="58672"/>
                        <a14:foregroundMark x1="88438" y1="58672" x2="94948" y2="65078"/>
                        <a14:foregroundMark x1="94948" y1="65078" x2="89063" y2="50391"/>
                        <a14:foregroundMark x1="6979" y1="61328" x2="3854" y2="73438"/>
                        <a14:foregroundMark x1="3854" y1="73438" x2="12396" y2="68672"/>
                        <a14:foregroundMark x1="17760" y1="68125" x2="55417" y2="57578"/>
                        <a14:foregroundMark x1="55417" y1="57578" x2="83906" y2="59609"/>
                        <a14:foregroundMark x1="83906" y1="59609" x2="95417" y2="66016"/>
                        <a14:foregroundMark x1="7031" y1="73672" x2="2865" y2="82813"/>
                        <a14:foregroundMark x1="2865" y1="82813" x2="7760" y2="71953"/>
                        <a14:foregroundMark x1="7760" y1="71953" x2="5156" y2="79766"/>
                        <a14:foregroundMark x1="5156" y1="79766" x2="469" y2="85313"/>
                        <a14:foregroundMark x1="21719" y1="67969" x2="9427" y2="72891"/>
                        <a14:foregroundMark x1="9427" y1="72891" x2="5573" y2="77656"/>
                        <a14:foregroundMark x1="10000" y1="71250" x2="2760" y2="81328"/>
                        <a14:foregroundMark x1="2760" y1="81328" x2="11979" y2="72422"/>
                        <a14:foregroundMark x1="92865" y1="66797" x2="97344" y2="74922"/>
                        <a14:foregroundMark x1="97344" y1="74922" x2="94375" y2="66250"/>
                      </a14:backgroundRemoval>
                    </a14:imgEffect>
                  </a14:imgLayer>
                </a14:imgProps>
              </a:ext>
              <a:ext uri="{28A0092B-C50C-407E-A947-70E740481C1C}">
                <a14:useLocalDpi xmlns:a14="http://schemas.microsoft.com/office/drawing/2010/main" val="0"/>
              </a:ext>
            </a:extLst>
          </a:blip>
          <a:srcRect b="12872"/>
          <a:stretch>
            <a:fillRect/>
          </a:stretch>
        </p:blipFill>
        <p:spPr>
          <a:xfrm rot="279845">
            <a:off x="2196111" y="971385"/>
            <a:ext cx="8462130" cy="4915230"/>
          </a:xfrm>
          <a:prstGeom prst="rect">
            <a:avLst/>
          </a:prstGeom>
        </p:spPr>
      </p:pic>
      <p:sp>
        <p:nvSpPr>
          <p:cNvPr id="4" name="Rectangle 3">
            <a:extLst>
              <a:ext uri="{FF2B5EF4-FFF2-40B4-BE49-F238E27FC236}">
                <a16:creationId xmlns:a16="http://schemas.microsoft.com/office/drawing/2014/main" id="{C617AE0C-3C41-7EEB-2CE1-5A6C4E586258}"/>
              </a:ext>
            </a:extLst>
          </p:cNvPr>
          <p:cNvSpPr/>
          <p:nvPr/>
        </p:nvSpPr>
        <p:spPr>
          <a:xfrm>
            <a:off x="0" y="431730"/>
            <a:ext cx="7718611" cy="994938"/>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The image features the logo of the University of Portsmouth Institute of the Earth &amp; Environment.&#10;&#10;AI-generated content may be incorrect.">
            <a:extLst>
              <a:ext uri="{FF2B5EF4-FFF2-40B4-BE49-F238E27FC236}">
                <a16:creationId xmlns:a16="http://schemas.microsoft.com/office/drawing/2014/main" id="{CB04F982-A0BF-2BCA-029C-ECF92D46A0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2940" y="5522399"/>
            <a:ext cx="2116430" cy="883828"/>
          </a:xfrm>
          <a:prstGeom prst="rect">
            <a:avLst/>
          </a:prstGeom>
        </p:spPr>
      </p:pic>
      <p:sp>
        <p:nvSpPr>
          <p:cNvPr id="8" name="TextBox 7">
            <a:extLst>
              <a:ext uri="{FF2B5EF4-FFF2-40B4-BE49-F238E27FC236}">
                <a16:creationId xmlns:a16="http://schemas.microsoft.com/office/drawing/2014/main" id="{97AA9CD7-9B07-1C21-6C14-12155F7F9F1D}"/>
              </a:ext>
            </a:extLst>
          </p:cNvPr>
          <p:cNvSpPr txBox="1"/>
          <p:nvPr/>
        </p:nvSpPr>
        <p:spPr>
          <a:xfrm>
            <a:off x="-149732" y="513700"/>
            <a:ext cx="7718611" cy="830997"/>
          </a:xfrm>
          <a:prstGeom prst="rect">
            <a:avLst/>
          </a:prstGeom>
          <a:noFill/>
        </p:spPr>
        <p:txBody>
          <a:bodyPr wrap="square" rtlCol="0">
            <a:spAutoFit/>
          </a:bodyPr>
          <a:lstStyle/>
          <a:p>
            <a:pPr algn="r"/>
            <a:r>
              <a:rPr lang="en-GB" sz="2800" dirty="0">
                <a:solidFill>
                  <a:schemeClr val="bg1">
                    <a:lumMod val="85000"/>
                    <a:lumOff val="15000"/>
                  </a:schemeClr>
                </a:solidFill>
                <a:latin typeface="Source Sans Pro Black" panose="020B0803030403020204" pitchFamily="34" charset="0"/>
              </a:rPr>
              <a:t>Cataclysm or Creation?</a:t>
            </a:r>
          </a:p>
          <a:p>
            <a:pPr algn="r"/>
            <a:r>
              <a:rPr lang="en-GB" sz="2000" b="1" dirty="0">
                <a:solidFill>
                  <a:schemeClr val="bg1">
                    <a:lumMod val="75000"/>
                    <a:lumOff val="25000"/>
                  </a:schemeClr>
                </a:solidFill>
                <a:latin typeface="Source Sans Pro Semibold" panose="020B0603030403020204" pitchFamily="34" charset="0"/>
              </a:rPr>
              <a:t>The Surprising Story of How Giant Impacts Shape Humanity</a:t>
            </a:r>
            <a:endParaRPr lang="en-GB" sz="2400" dirty="0">
              <a:solidFill>
                <a:schemeClr val="bg1">
                  <a:lumMod val="75000"/>
                  <a:lumOff val="25000"/>
                </a:schemeClr>
              </a:solidFill>
              <a:latin typeface="Source Sans Pro Semibold" panose="020B0603030403020204" pitchFamily="34" charset="0"/>
            </a:endParaRPr>
          </a:p>
        </p:txBody>
      </p:sp>
      <p:sp>
        <p:nvSpPr>
          <p:cNvPr id="9" name="Rectangle 8">
            <a:extLst>
              <a:ext uri="{FF2B5EF4-FFF2-40B4-BE49-F238E27FC236}">
                <a16:creationId xmlns:a16="http://schemas.microsoft.com/office/drawing/2014/main" id="{D194CEA5-5E7A-016E-7268-922889951696}"/>
              </a:ext>
            </a:extLst>
          </p:cNvPr>
          <p:cNvSpPr/>
          <p:nvPr/>
        </p:nvSpPr>
        <p:spPr>
          <a:xfrm>
            <a:off x="7753684" y="4986270"/>
            <a:ext cx="4438316" cy="1440000"/>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Freeform 5">
            <a:extLst>
              <a:ext uri="{FF2B5EF4-FFF2-40B4-BE49-F238E27FC236}">
                <a16:creationId xmlns:a16="http://schemas.microsoft.com/office/drawing/2014/main" id="{D5748DB5-C00C-B46A-0242-1FBA37C62B99}"/>
              </a:ext>
            </a:extLst>
          </p:cNvPr>
          <p:cNvSpPr/>
          <p:nvPr/>
        </p:nvSpPr>
        <p:spPr>
          <a:xfrm>
            <a:off x="10664250" y="5897926"/>
            <a:ext cx="1330326" cy="349899"/>
          </a:xfrm>
          <a:custGeom>
            <a:avLst/>
            <a:gdLst/>
            <a:ahLst/>
            <a:cxnLst/>
            <a:rect l="l" t="t" r="r" b="b"/>
            <a:pathLst>
              <a:path w="3010485" h="791810">
                <a:moveTo>
                  <a:pt x="0" y="0"/>
                </a:moveTo>
                <a:lnTo>
                  <a:pt x="3010485" y="0"/>
                </a:lnTo>
                <a:lnTo>
                  <a:pt x="3010485" y="791810"/>
                </a:lnTo>
                <a:lnTo>
                  <a:pt x="0" y="791810"/>
                </a:lnTo>
                <a:lnTo>
                  <a:pt x="0" y="0"/>
                </a:lnTo>
                <a:close/>
              </a:path>
            </a:pathLst>
          </a:custGeom>
          <a:blipFill>
            <a:blip r:embed="rId6"/>
            <a:stretch>
              <a:fillRect/>
            </a:stretch>
          </a:blipFill>
        </p:spPr>
        <p:txBody>
          <a:bodyPr/>
          <a:lstStyle/>
          <a:p>
            <a:endParaRPr lang="en-GB"/>
          </a:p>
        </p:txBody>
      </p:sp>
      <p:sp>
        <p:nvSpPr>
          <p:cNvPr id="3" name="Freeform 6">
            <a:extLst>
              <a:ext uri="{FF2B5EF4-FFF2-40B4-BE49-F238E27FC236}">
                <a16:creationId xmlns:a16="http://schemas.microsoft.com/office/drawing/2014/main" id="{D2417A40-5606-9A44-CA9F-3C110F7F5C17}"/>
              </a:ext>
            </a:extLst>
          </p:cNvPr>
          <p:cNvSpPr/>
          <p:nvPr/>
        </p:nvSpPr>
        <p:spPr>
          <a:xfrm>
            <a:off x="8026996" y="5897926"/>
            <a:ext cx="926537" cy="374422"/>
          </a:xfrm>
          <a:custGeom>
            <a:avLst/>
            <a:gdLst/>
            <a:ahLst/>
            <a:cxnLst/>
            <a:rect l="l" t="t" r="r" b="b"/>
            <a:pathLst>
              <a:path w="2062051" h="833294">
                <a:moveTo>
                  <a:pt x="0" y="0"/>
                </a:moveTo>
                <a:lnTo>
                  <a:pt x="2062051" y="0"/>
                </a:lnTo>
                <a:lnTo>
                  <a:pt x="2062051" y="833294"/>
                </a:lnTo>
                <a:lnTo>
                  <a:pt x="0" y="833294"/>
                </a:lnTo>
                <a:lnTo>
                  <a:pt x="0" y="0"/>
                </a:lnTo>
                <a:close/>
              </a:path>
            </a:pathLst>
          </a:custGeom>
          <a:blipFill>
            <a:blip r:embed="rId7"/>
            <a:stretch>
              <a:fillRect/>
            </a:stretch>
          </a:blipFill>
        </p:spPr>
        <p:txBody>
          <a:bodyPr/>
          <a:lstStyle/>
          <a:p>
            <a:endParaRPr lang="en-GB"/>
          </a:p>
        </p:txBody>
      </p:sp>
      <p:sp>
        <p:nvSpPr>
          <p:cNvPr id="5" name="Freeform 7">
            <a:extLst>
              <a:ext uri="{FF2B5EF4-FFF2-40B4-BE49-F238E27FC236}">
                <a16:creationId xmlns:a16="http://schemas.microsoft.com/office/drawing/2014/main" id="{51CB989A-69D3-2D40-8DA5-7E539ECACD44}"/>
              </a:ext>
            </a:extLst>
          </p:cNvPr>
          <p:cNvSpPr/>
          <p:nvPr/>
        </p:nvSpPr>
        <p:spPr>
          <a:xfrm>
            <a:off x="9278724" y="5927844"/>
            <a:ext cx="1060335" cy="314587"/>
          </a:xfrm>
          <a:custGeom>
            <a:avLst/>
            <a:gdLst/>
            <a:ahLst/>
            <a:cxnLst/>
            <a:rect l="l" t="t" r="r" b="b"/>
            <a:pathLst>
              <a:path w="2065719" h="612871">
                <a:moveTo>
                  <a:pt x="0" y="0"/>
                </a:moveTo>
                <a:lnTo>
                  <a:pt x="2065719" y="0"/>
                </a:lnTo>
                <a:lnTo>
                  <a:pt x="2065719" y="612872"/>
                </a:lnTo>
                <a:lnTo>
                  <a:pt x="0" y="612872"/>
                </a:lnTo>
                <a:lnTo>
                  <a:pt x="0" y="0"/>
                </a:lnTo>
                <a:close/>
              </a:path>
            </a:pathLst>
          </a:custGeom>
          <a:blipFill>
            <a:blip r:embed="rId8"/>
            <a:stretch>
              <a:fillRect/>
            </a:stretch>
          </a:blipFill>
        </p:spPr>
        <p:txBody>
          <a:bodyPr/>
          <a:lstStyle/>
          <a:p>
            <a:endParaRPr lang="en-GB"/>
          </a:p>
        </p:txBody>
      </p:sp>
      <p:sp>
        <p:nvSpPr>
          <p:cNvPr id="11" name="TextBox 10">
            <a:extLst>
              <a:ext uri="{FF2B5EF4-FFF2-40B4-BE49-F238E27FC236}">
                <a16:creationId xmlns:a16="http://schemas.microsoft.com/office/drawing/2014/main" id="{433C89AF-EACD-AAA6-FCB7-D33DFE47622D}"/>
              </a:ext>
            </a:extLst>
          </p:cNvPr>
          <p:cNvSpPr txBox="1"/>
          <p:nvPr/>
        </p:nvSpPr>
        <p:spPr>
          <a:xfrm>
            <a:off x="7932451" y="5133892"/>
            <a:ext cx="4114922" cy="646331"/>
          </a:xfrm>
          <a:prstGeom prst="rect">
            <a:avLst/>
          </a:prstGeom>
          <a:noFill/>
        </p:spPr>
        <p:txBody>
          <a:bodyPr wrap="square" rtlCol="0">
            <a:spAutoFit/>
          </a:bodyPr>
          <a:lstStyle/>
          <a:p>
            <a:r>
              <a:rPr lang="en-GB" sz="2000" b="1" dirty="0">
                <a:solidFill>
                  <a:schemeClr val="bg1">
                    <a:lumMod val="85000"/>
                    <a:lumOff val="15000"/>
                  </a:schemeClr>
                </a:solidFill>
                <a:latin typeface="Source Sans Pro Black" panose="020B0803030403020204" pitchFamily="34" charset="0"/>
              </a:rPr>
              <a:t>Ari J. Guest</a:t>
            </a:r>
          </a:p>
          <a:p>
            <a:r>
              <a:rPr lang="en-GB" sz="1600" i="1" dirty="0">
                <a:solidFill>
                  <a:schemeClr val="bg1">
                    <a:lumMod val="75000"/>
                    <a:lumOff val="25000"/>
                  </a:schemeClr>
                </a:solidFill>
                <a:latin typeface="Source Sans Pro Semibold" panose="020B0603030403020204" pitchFamily="34" charset="0"/>
              </a:rPr>
              <a:t>PhD Student, University of Portsmouth</a:t>
            </a:r>
            <a:endParaRPr lang="en-GB" i="1" dirty="0">
              <a:solidFill>
                <a:schemeClr val="bg1">
                  <a:lumMod val="75000"/>
                  <a:lumOff val="25000"/>
                </a:schemeClr>
              </a:solidFill>
              <a:latin typeface="Source Sans Pro Semibold" panose="020B0603030403020204" pitchFamily="34" charset="0"/>
            </a:endParaRPr>
          </a:p>
        </p:txBody>
      </p:sp>
    </p:spTree>
    <p:extLst>
      <p:ext uri="{BB962C8B-B14F-4D97-AF65-F5344CB8AC3E}">
        <p14:creationId xmlns:p14="http://schemas.microsoft.com/office/powerpoint/2010/main" val="2541466853"/>
      </p:ext>
    </p:extLst>
  </p:cSld>
  <p:clrMapOvr>
    <a:masterClrMapping/>
  </p:clrMapOvr>
  <mc:AlternateContent xmlns:mc="http://schemas.openxmlformats.org/markup-compatibility/2006" xmlns:p14="http://schemas.microsoft.com/office/powerpoint/2010/main">
    <mc:Choice Requires="p14">
      <p:transition spd="med">
        <p14:pan dir="u"/>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20260422_pifd (1)">
            <a:hlinkClick r:id="" action="ppaction://media"/>
            <a:extLst>
              <a:ext uri="{FF2B5EF4-FFF2-40B4-BE49-F238E27FC236}">
                <a16:creationId xmlns:a16="http://schemas.microsoft.com/office/drawing/2014/main" id="{5857B04E-5D63-B83B-CB03-A4359F0332F3}"/>
              </a:ext>
            </a:extLst>
          </p:cNvPr>
          <p:cNvPicPr>
            <a:picLocks noChangeAspect="1"/>
          </p:cNvPicPr>
          <p:nvPr>
            <a:videoFile r:link="rId2"/>
            <p:extLst>
              <p:ext uri="{DAA4B4D4-6D71-4841-9C94-3DE7FCFB9230}">
                <p14:media xmlns:p14="http://schemas.microsoft.com/office/powerpoint/2010/main" r:embed="rId1"/>
              </p:ext>
            </p:extLst>
          </p:nvPr>
        </p:nvPicPr>
        <p:blipFill>
          <a:blip r:embed="rId5"/>
          <a:srcRect t="5147" b="3063"/>
          <a:stretch>
            <a:fillRect/>
          </a:stretch>
        </p:blipFill>
        <p:spPr>
          <a:xfrm>
            <a:off x="2252322" y="0"/>
            <a:ext cx="7053831" cy="6858000"/>
          </a:xfrm>
          <a:prstGeom prst="rect">
            <a:avLst/>
          </a:prstGeom>
          <a:ln>
            <a:noFill/>
          </a:ln>
        </p:spPr>
      </p:pic>
    </p:spTree>
    <p:extLst>
      <p:ext uri="{BB962C8B-B14F-4D97-AF65-F5344CB8AC3E}">
        <p14:creationId xmlns:p14="http://schemas.microsoft.com/office/powerpoint/2010/main" val="22908598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3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C39EF83-86C2-98D4-4F2F-FA216B4D4765}"/>
              </a:ext>
            </a:extLst>
          </p:cNvPr>
          <p:cNvPicPr>
            <a:picLocks noChangeAspect="1"/>
          </p:cNvPicPr>
          <p:nvPr/>
        </p:nvPicPr>
        <p:blipFill>
          <a:blip r:embed="rId3">
            <a:extLst>
              <a:ext uri="{28A0092B-C50C-407E-A947-70E740481C1C}">
                <a14:useLocalDpi xmlns:a14="http://schemas.microsoft.com/office/drawing/2010/main" val="0"/>
              </a:ext>
            </a:extLst>
          </a:blip>
          <a:srcRect l="7618" t="-105" r="2255" b="105"/>
          <a:stretch>
            <a:fillRect/>
          </a:stretch>
        </p:blipFill>
        <p:spPr>
          <a:xfrm>
            <a:off x="1" y="-7239"/>
            <a:ext cx="12192000" cy="6865239"/>
          </a:xfrm>
          <a:prstGeom prst="rect">
            <a:avLst/>
          </a:prstGeom>
        </p:spPr>
      </p:pic>
    </p:spTree>
    <p:extLst>
      <p:ext uri="{BB962C8B-B14F-4D97-AF65-F5344CB8AC3E}">
        <p14:creationId xmlns:p14="http://schemas.microsoft.com/office/powerpoint/2010/main" val="701897761"/>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7334D25-631E-949A-A272-2DF5A25F4FDC}"/>
              </a:ext>
            </a:extLst>
          </p:cNvPr>
          <p:cNvPicPr>
            <a:picLocks noChangeAspect="1"/>
          </p:cNvPicPr>
          <p:nvPr/>
        </p:nvPicPr>
        <p:blipFill>
          <a:blip r:embed="rId3">
            <a:extLst>
              <a:ext uri="{28A0092B-C50C-407E-A947-70E740481C1C}">
                <a14:useLocalDpi xmlns:a14="http://schemas.microsoft.com/office/drawing/2010/main" val="0"/>
              </a:ext>
            </a:extLst>
          </a:blip>
          <a:srcRect b="26648"/>
          <a:stretch>
            <a:fillRect/>
          </a:stretch>
        </p:blipFill>
        <p:spPr>
          <a:xfrm>
            <a:off x="0" y="0"/>
            <a:ext cx="12198570" cy="6858000"/>
          </a:xfrm>
          <a:prstGeom prst="rect">
            <a:avLst/>
          </a:prstGeom>
        </p:spPr>
      </p:pic>
      <p:grpSp>
        <p:nvGrpSpPr>
          <p:cNvPr id="6" name="Group 5">
            <a:extLst>
              <a:ext uri="{FF2B5EF4-FFF2-40B4-BE49-F238E27FC236}">
                <a16:creationId xmlns:a16="http://schemas.microsoft.com/office/drawing/2014/main" id="{D4F108A3-58F3-B6C5-27BA-0F118C9F6A41}"/>
              </a:ext>
            </a:extLst>
          </p:cNvPr>
          <p:cNvGrpSpPr/>
          <p:nvPr/>
        </p:nvGrpSpPr>
        <p:grpSpPr>
          <a:xfrm>
            <a:off x="0" y="396023"/>
            <a:ext cx="4195156" cy="994938"/>
            <a:chOff x="7996844" y="417793"/>
            <a:chExt cx="4195156" cy="994938"/>
          </a:xfrm>
        </p:grpSpPr>
        <p:sp>
          <p:nvSpPr>
            <p:cNvPr id="7" name="Rectangle 6">
              <a:extLst>
                <a:ext uri="{FF2B5EF4-FFF2-40B4-BE49-F238E27FC236}">
                  <a16:creationId xmlns:a16="http://schemas.microsoft.com/office/drawing/2014/main" id="{BB484601-BC8A-31CC-C5F0-E04483E399C1}"/>
                </a:ext>
              </a:extLst>
            </p:cNvPr>
            <p:cNvSpPr/>
            <p:nvPr/>
          </p:nvSpPr>
          <p:spPr>
            <a:xfrm>
              <a:off x="7996844" y="417793"/>
              <a:ext cx="4195156" cy="994938"/>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8" name="TextBox 7">
              <a:extLst>
                <a:ext uri="{FF2B5EF4-FFF2-40B4-BE49-F238E27FC236}">
                  <a16:creationId xmlns:a16="http://schemas.microsoft.com/office/drawing/2014/main" id="{CE0114A5-0166-00F5-00EC-6048F8F17D35}"/>
                </a:ext>
              </a:extLst>
            </p:cNvPr>
            <p:cNvSpPr txBox="1"/>
            <p:nvPr/>
          </p:nvSpPr>
          <p:spPr>
            <a:xfrm>
              <a:off x="8576404" y="509339"/>
              <a:ext cx="3528510" cy="830997"/>
            </a:xfrm>
            <a:prstGeom prst="rect">
              <a:avLst/>
            </a:prstGeom>
            <a:noFill/>
          </p:spPr>
          <p:txBody>
            <a:bodyPr wrap="square" rtlCol="0">
              <a:spAutoFit/>
            </a:bodyPr>
            <a:lstStyle/>
            <a:p>
              <a:pPr algn="r"/>
              <a:r>
                <a:rPr lang="en-GB" sz="2800" dirty="0">
                  <a:solidFill>
                    <a:schemeClr val="bg1">
                      <a:lumMod val="85000"/>
                      <a:lumOff val="15000"/>
                    </a:schemeClr>
                  </a:solidFill>
                  <a:latin typeface="Source Sans Pro Black" panose="020B0803030403020204" pitchFamily="34" charset="0"/>
                </a:rPr>
                <a:t>Manicouagan Lake</a:t>
              </a:r>
            </a:p>
            <a:p>
              <a:pPr algn="r"/>
              <a:r>
                <a:rPr lang="en-US" sz="2000" b="1" dirty="0">
                  <a:solidFill>
                    <a:schemeClr val="bg1">
                      <a:lumMod val="75000"/>
                      <a:lumOff val="25000"/>
                    </a:schemeClr>
                  </a:solidFill>
                  <a:latin typeface="Source Sans Pro Semibold" panose="020B0603030403020204" pitchFamily="34" charset="0"/>
                </a:rPr>
                <a:t>Multiple-ring structure</a:t>
              </a:r>
              <a:endParaRPr lang="en-GB" sz="2400" dirty="0">
                <a:solidFill>
                  <a:schemeClr val="bg1">
                    <a:lumMod val="75000"/>
                    <a:lumOff val="25000"/>
                  </a:schemeClr>
                </a:solidFill>
                <a:latin typeface="Source Sans Pro Semibold" panose="020B0603030403020204" pitchFamily="34" charset="0"/>
              </a:endParaRPr>
            </a:p>
          </p:txBody>
        </p:sp>
      </p:grpSp>
      <p:grpSp>
        <p:nvGrpSpPr>
          <p:cNvPr id="9" name="Group 8">
            <a:extLst>
              <a:ext uri="{FF2B5EF4-FFF2-40B4-BE49-F238E27FC236}">
                <a16:creationId xmlns:a16="http://schemas.microsoft.com/office/drawing/2014/main" id="{A48EFDBA-F64D-313F-1985-62DFE3D8EA88}"/>
              </a:ext>
            </a:extLst>
          </p:cNvPr>
          <p:cNvGrpSpPr/>
          <p:nvPr/>
        </p:nvGrpSpPr>
        <p:grpSpPr>
          <a:xfrm>
            <a:off x="0" y="1808754"/>
            <a:ext cx="4195156" cy="876389"/>
            <a:chOff x="7996844" y="1858857"/>
            <a:chExt cx="4195156" cy="1276230"/>
          </a:xfrm>
        </p:grpSpPr>
        <p:sp>
          <p:nvSpPr>
            <p:cNvPr id="11" name="Rectangle 10">
              <a:extLst>
                <a:ext uri="{FF2B5EF4-FFF2-40B4-BE49-F238E27FC236}">
                  <a16:creationId xmlns:a16="http://schemas.microsoft.com/office/drawing/2014/main" id="{21F9ADC3-638C-B442-A9FE-4EA597F216EA}"/>
                </a:ext>
              </a:extLst>
            </p:cNvPr>
            <p:cNvSpPr/>
            <p:nvPr/>
          </p:nvSpPr>
          <p:spPr>
            <a:xfrm>
              <a:off x="7996844" y="1858857"/>
              <a:ext cx="4195156" cy="1276230"/>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12" name="TextBox 11">
              <a:extLst>
                <a:ext uri="{FF2B5EF4-FFF2-40B4-BE49-F238E27FC236}">
                  <a16:creationId xmlns:a16="http://schemas.microsoft.com/office/drawing/2014/main" id="{037EB522-B5D6-0DF3-A92D-65955D8CC99D}"/>
                </a:ext>
              </a:extLst>
            </p:cNvPr>
            <p:cNvSpPr txBox="1"/>
            <p:nvPr/>
          </p:nvSpPr>
          <p:spPr>
            <a:xfrm>
              <a:off x="8098576" y="1958363"/>
              <a:ext cx="3991692" cy="1030850"/>
            </a:xfrm>
            <a:prstGeom prst="rect">
              <a:avLst/>
            </a:prstGeom>
            <a:noFill/>
          </p:spPr>
          <p:txBody>
            <a:bodyPr wrap="square" rtlCol="0">
              <a:spAutoFit/>
            </a:bodyPr>
            <a:lstStyle/>
            <a:p>
              <a:pPr algn="r"/>
              <a:r>
                <a:rPr lang="en-US" sz="2000" b="1" dirty="0">
                  <a:solidFill>
                    <a:schemeClr val="bg1">
                      <a:lumMod val="75000"/>
                      <a:lumOff val="25000"/>
                    </a:schemeClr>
                  </a:solidFill>
                  <a:latin typeface="Source Sans Pro" panose="020B0503030403020204" pitchFamily="34" charset="0"/>
                </a:rPr>
                <a:t>Seventy-kilometers </a:t>
              </a:r>
              <a:r>
                <a:rPr lang="en-US" sz="2000" dirty="0">
                  <a:solidFill>
                    <a:schemeClr val="bg1">
                      <a:lumMod val="75000"/>
                      <a:lumOff val="25000"/>
                    </a:schemeClr>
                  </a:solidFill>
                  <a:latin typeface="Source Sans Pro" panose="020B0503030403020204" pitchFamily="34" charset="0"/>
                </a:rPr>
                <a:t>across and</a:t>
              </a:r>
              <a:r>
                <a:rPr lang="en-US" sz="2000" b="1" dirty="0">
                  <a:solidFill>
                    <a:schemeClr val="bg1">
                      <a:lumMod val="75000"/>
                      <a:lumOff val="25000"/>
                    </a:schemeClr>
                  </a:solidFill>
                  <a:latin typeface="Source Sans Pro" panose="020B0503030403020204" pitchFamily="34" charset="0"/>
                </a:rPr>
                <a:t> </a:t>
              </a:r>
              <a:r>
                <a:rPr lang="en-US" sz="2000" dirty="0">
                  <a:solidFill>
                    <a:schemeClr val="bg1">
                      <a:lumMod val="75000"/>
                      <a:lumOff val="25000"/>
                    </a:schemeClr>
                  </a:solidFill>
                  <a:latin typeface="Source Sans Pro" panose="020B0503030403020204" pitchFamily="34" charset="0"/>
                </a:rPr>
                <a:t>formed</a:t>
              </a:r>
              <a:r>
                <a:rPr lang="en-US" sz="2000" b="1" dirty="0">
                  <a:solidFill>
                    <a:schemeClr val="bg1">
                      <a:lumMod val="75000"/>
                      <a:lumOff val="25000"/>
                    </a:schemeClr>
                  </a:solidFill>
                  <a:latin typeface="Source Sans Pro" panose="020B0503030403020204" pitchFamily="34" charset="0"/>
                </a:rPr>
                <a:t> 212 million years ago</a:t>
              </a:r>
            </a:p>
          </p:txBody>
        </p:sp>
      </p:grpSp>
    </p:spTree>
    <p:extLst>
      <p:ext uri="{BB962C8B-B14F-4D97-AF65-F5344CB8AC3E}">
        <p14:creationId xmlns:p14="http://schemas.microsoft.com/office/powerpoint/2010/main" val="24243384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5" name="Picture 14">
            <a:extLst>
              <a:ext uri="{FF2B5EF4-FFF2-40B4-BE49-F238E27FC236}">
                <a16:creationId xmlns:a16="http://schemas.microsoft.com/office/drawing/2014/main" id="{1AC1E0FD-C042-0054-B634-F1EEC2F012D6}"/>
              </a:ext>
            </a:extLst>
          </p:cNvPr>
          <p:cNvPicPr>
            <a:picLocks noChangeAspect="1"/>
          </p:cNvPicPr>
          <p:nvPr/>
        </p:nvPicPr>
        <p:blipFill>
          <a:blip r:embed="rId3">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rcRect/>
          <a:stretch/>
        </p:blipFill>
        <p:spPr>
          <a:xfrm>
            <a:off x="2514" y="0"/>
            <a:ext cx="12186971" cy="6857999"/>
          </a:xfrm>
          <a:prstGeom prst="rect">
            <a:avLst/>
          </a:prstGeom>
        </p:spPr>
      </p:pic>
      <p:grpSp>
        <p:nvGrpSpPr>
          <p:cNvPr id="19" name="Group 18">
            <a:extLst>
              <a:ext uri="{FF2B5EF4-FFF2-40B4-BE49-F238E27FC236}">
                <a16:creationId xmlns:a16="http://schemas.microsoft.com/office/drawing/2014/main" id="{DA850C85-8D05-6B30-80E9-E68383DB2533}"/>
              </a:ext>
            </a:extLst>
          </p:cNvPr>
          <p:cNvGrpSpPr/>
          <p:nvPr/>
        </p:nvGrpSpPr>
        <p:grpSpPr>
          <a:xfrm>
            <a:off x="0" y="396023"/>
            <a:ext cx="4907280" cy="994938"/>
            <a:chOff x="7996844" y="417793"/>
            <a:chExt cx="4542971" cy="994938"/>
          </a:xfrm>
        </p:grpSpPr>
        <p:sp>
          <p:nvSpPr>
            <p:cNvPr id="20" name="Rectangle 19">
              <a:extLst>
                <a:ext uri="{FF2B5EF4-FFF2-40B4-BE49-F238E27FC236}">
                  <a16:creationId xmlns:a16="http://schemas.microsoft.com/office/drawing/2014/main" id="{50B9B578-19D3-F751-2B54-15187B2F2136}"/>
                </a:ext>
              </a:extLst>
            </p:cNvPr>
            <p:cNvSpPr/>
            <p:nvPr/>
          </p:nvSpPr>
          <p:spPr>
            <a:xfrm>
              <a:off x="7996844" y="417793"/>
              <a:ext cx="4542971" cy="994938"/>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22" name="TextBox 21">
              <a:extLst>
                <a:ext uri="{FF2B5EF4-FFF2-40B4-BE49-F238E27FC236}">
                  <a16:creationId xmlns:a16="http://schemas.microsoft.com/office/drawing/2014/main" id="{6D98AA08-EC7F-135C-2C09-545B8AF36B1F}"/>
                </a:ext>
              </a:extLst>
            </p:cNvPr>
            <p:cNvSpPr txBox="1"/>
            <p:nvPr/>
          </p:nvSpPr>
          <p:spPr>
            <a:xfrm>
              <a:off x="8080038" y="499763"/>
              <a:ext cx="4376584" cy="830997"/>
            </a:xfrm>
            <a:prstGeom prst="rect">
              <a:avLst/>
            </a:prstGeom>
            <a:noFill/>
          </p:spPr>
          <p:txBody>
            <a:bodyPr wrap="square" rtlCol="0">
              <a:spAutoFit/>
            </a:bodyPr>
            <a:lstStyle/>
            <a:p>
              <a:pPr algn="r"/>
              <a:r>
                <a:rPr lang="en-GB" sz="2800" dirty="0">
                  <a:solidFill>
                    <a:schemeClr val="bg1">
                      <a:lumMod val="85000"/>
                      <a:lumOff val="15000"/>
                    </a:schemeClr>
                  </a:solidFill>
                  <a:latin typeface="Source Sans Pro Black" panose="020B0803030403020204" pitchFamily="34" charset="0"/>
                </a:rPr>
                <a:t>Sudbury Impact Structure</a:t>
              </a:r>
            </a:p>
            <a:p>
              <a:pPr algn="r"/>
              <a:r>
                <a:rPr lang="en-US" sz="2000" b="1" dirty="0">
                  <a:solidFill>
                    <a:schemeClr val="bg1">
                      <a:lumMod val="75000"/>
                      <a:lumOff val="25000"/>
                    </a:schemeClr>
                  </a:solidFill>
                  <a:latin typeface="Source Sans Pro Semibold" panose="020B0603030403020204" pitchFamily="34" charset="0"/>
                </a:rPr>
                <a:t>Impact Basin; ~1.85 Ga</a:t>
              </a:r>
              <a:endParaRPr lang="en-GB" sz="2400" dirty="0">
                <a:solidFill>
                  <a:schemeClr val="bg1">
                    <a:lumMod val="75000"/>
                    <a:lumOff val="25000"/>
                  </a:schemeClr>
                </a:solidFill>
                <a:latin typeface="Source Sans Pro Semibold" panose="020B0603030403020204" pitchFamily="34" charset="0"/>
              </a:endParaRPr>
            </a:p>
          </p:txBody>
        </p:sp>
      </p:grpSp>
    </p:spTree>
    <p:extLst>
      <p:ext uri="{BB962C8B-B14F-4D97-AF65-F5344CB8AC3E}">
        <p14:creationId xmlns:p14="http://schemas.microsoft.com/office/powerpoint/2010/main" val="1719663207"/>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1DC996D-2621-C3A9-17DF-A80E5257AC19}"/>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D366B783-D20A-8B3E-8901-5B6BC3AF1F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9" name="Group 18">
            <a:extLst>
              <a:ext uri="{FF2B5EF4-FFF2-40B4-BE49-F238E27FC236}">
                <a16:creationId xmlns:a16="http://schemas.microsoft.com/office/drawing/2014/main" id="{C7B0AC37-CF7E-0663-1F89-F269C05F17F8}"/>
              </a:ext>
            </a:extLst>
          </p:cNvPr>
          <p:cNvGrpSpPr/>
          <p:nvPr/>
        </p:nvGrpSpPr>
        <p:grpSpPr>
          <a:xfrm>
            <a:off x="0" y="396023"/>
            <a:ext cx="4907280" cy="994938"/>
            <a:chOff x="7996844" y="417793"/>
            <a:chExt cx="4542971" cy="994938"/>
          </a:xfrm>
        </p:grpSpPr>
        <p:sp>
          <p:nvSpPr>
            <p:cNvPr id="20" name="Rectangle 19">
              <a:extLst>
                <a:ext uri="{FF2B5EF4-FFF2-40B4-BE49-F238E27FC236}">
                  <a16:creationId xmlns:a16="http://schemas.microsoft.com/office/drawing/2014/main" id="{7F17816F-908A-608C-EE2B-1DAC0E66E95F}"/>
                </a:ext>
              </a:extLst>
            </p:cNvPr>
            <p:cNvSpPr/>
            <p:nvPr/>
          </p:nvSpPr>
          <p:spPr>
            <a:xfrm>
              <a:off x="7996844" y="417793"/>
              <a:ext cx="4542971" cy="994938"/>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22" name="TextBox 21">
              <a:extLst>
                <a:ext uri="{FF2B5EF4-FFF2-40B4-BE49-F238E27FC236}">
                  <a16:creationId xmlns:a16="http://schemas.microsoft.com/office/drawing/2014/main" id="{69902D13-92C5-EEC9-AD87-1B3DDAF6D4B3}"/>
                </a:ext>
              </a:extLst>
            </p:cNvPr>
            <p:cNvSpPr txBox="1"/>
            <p:nvPr/>
          </p:nvSpPr>
          <p:spPr>
            <a:xfrm>
              <a:off x="8080038" y="499763"/>
              <a:ext cx="4376584" cy="830997"/>
            </a:xfrm>
            <a:prstGeom prst="rect">
              <a:avLst/>
            </a:prstGeom>
            <a:noFill/>
          </p:spPr>
          <p:txBody>
            <a:bodyPr wrap="square" rtlCol="0">
              <a:spAutoFit/>
            </a:bodyPr>
            <a:lstStyle/>
            <a:p>
              <a:pPr algn="r"/>
              <a:r>
                <a:rPr lang="en-GB" sz="2800" dirty="0">
                  <a:solidFill>
                    <a:schemeClr val="bg1">
                      <a:lumMod val="85000"/>
                      <a:lumOff val="15000"/>
                    </a:schemeClr>
                  </a:solidFill>
                  <a:latin typeface="Source Sans Pro Black" panose="020B0803030403020204" pitchFamily="34" charset="0"/>
                </a:rPr>
                <a:t>Sudbury Impact Structure</a:t>
              </a:r>
            </a:p>
            <a:p>
              <a:pPr algn="r"/>
              <a:r>
                <a:rPr lang="en-US" sz="2000" b="1" dirty="0">
                  <a:solidFill>
                    <a:schemeClr val="bg1">
                      <a:lumMod val="75000"/>
                      <a:lumOff val="25000"/>
                    </a:schemeClr>
                  </a:solidFill>
                  <a:latin typeface="Source Sans Pro Semibold" panose="020B0603030403020204" pitchFamily="34" charset="0"/>
                </a:rPr>
                <a:t>Impact Basin; ~1.85 Ga</a:t>
              </a:r>
              <a:endParaRPr lang="en-GB" sz="2400" dirty="0">
                <a:solidFill>
                  <a:schemeClr val="bg1">
                    <a:lumMod val="75000"/>
                    <a:lumOff val="25000"/>
                  </a:schemeClr>
                </a:solidFill>
                <a:latin typeface="Source Sans Pro Semibold" panose="020B0603030403020204" pitchFamily="34" charset="0"/>
              </a:endParaRPr>
            </a:p>
          </p:txBody>
        </p:sp>
      </p:grpSp>
      <p:pic>
        <p:nvPicPr>
          <p:cNvPr id="3" name="Picture 2" descr="The image illustrates geological layers with seawater, the Onaping Formation, impact melt sheet, shock effects, and basement uplift.&#10;&#10;AI-generated content may be incorrect.">
            <a:extLst>
              <a:ext uri="{FF2B5EF4-FFF2-40B4-BE49-F238E27FC236}">
                <a16:creationId xmlns:a16="http://schemas.microsoft.com/office/drawing/2014/main" id="{8CD2A554-565D-0CD9-E8AA-DE119D870B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4812" y="1659615"/>
            <a:ext cx="7722375" cy="4975545"/>
          </a:xfrm>
          <a:prstGeom prst="rect">
            <a:avLst/>
          </a:prstGeom>
        </p:spPr>
      </p:pic>
      <p:sp>
        <p:nvSpPr>
          <p:cNvPr id="4" name="Rectangle 3">
            <a:extLst>
              <a:ext uri="{FF2B5EF4-FFF2-40B4-BE49-F238E27FC236}">
                <a16:creationId xmlns:a16="http://schemas.microsoft.com/office/drawing/2014/main" id="{FB6B3137-A725-8B6B-4EF6-0552B52B5577}"/>
              </a:ext>
            </a:extLst>
          </p:cNvPr>
          <p:cNvSpPr/>
          <p:nvPr/>
        </p:nvSpPr>
        <p:spPr>
          <a:xfrm>
            <a:off x="5374433" y="2693437"/>
            <a:ext cx="1300065" cy="7355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BB8F2803-4C75-4A6F-6AAA-1E4DE1CA8EB0}"/>
              </a:ext>
            </a:extLst>
          </p:cNvPr>
          <p:cNvSpPr txBox="1"/>
          <p:nvPr/>
        </p:nvSpPr>
        <p:spPr>
          <a:xfrm>
            <a:off x="5483289" y="2826789"/>
            <a:ext cx="1082351" cy="369332"/>
          </a:xfrm>
          <a:prstGeom prst="rect">
            <a:avLst/>
          </a:prstGeom>
          <a:noFill/>
        </p:spPr>
        <p:txBody>
          <a:bodyPr wrap="square">
            <a:spAutoFit/>
          </a:bodyPr>
          <a:lstStyle/>
          <a:p>
            <a:r>
              <a:rPr lang="en-US" sz="1800" b="1" dirty="0">
                <a:solidFill>
                  <a:schemeClr val="bg1">
                    <a:lumMod val="75000"/>
                    <a:lumOff val="25000"/>
                  </a:schemeClr>
                </a:solidFill>
                <a:latin typeface="Source Sans Pro" panose="020B0503030403020204" pitchFamily="34" charset="0"/>
                <a:ea typeface="Balmy"/>
                <a:cs typeface="Balmy"/>
                <a:sym typeface="Balmy"/>
              </a:rPr>
              <a:t>~</a:t>
            </a:r>
            <a:r>
              <a:rPr lang="en-US" b="1" dirty="0">
                <a:solidFill>
                  <a:schemeClr val="bg1">
                    <a:lumMod val="75000"/>
                    <a:lumOff val="25000"/>
                  </a:schemeClr>
                </a:solidFill>
                <a:latin typeface="Source Sans Pro" panose="020B0503030403020204" pitchFamily="34" charset="0"/>
                <a:ea typeface="Balmy"/>
                <a:cs typeface="Balmy"/>
                <a:sym typeface="Balmy"/>
              </a:rPr>
              <a:t>2000</a:t>
            </a:r>
            <a:r>
              <a:rPr lang="en-US" sz="1800" b="1" dirty="0">
                <a:solidFill>
                  <a:schemeClr val="bg1">
                    <a:lumMod val="75000"/>
                    <a:lumOff val="25000"/>
                  </a:schemeClr>
                </a:solidFill>
                <a:latin typeface="Source Sans Pro" panose="020B0503030403020204" pitchFamily="34" charset="0"/>
                <a:ea typeface="Balmy"/>
                <a:cs typeface="Balmy"/>
                <a:sym typeface="Balmy"/>
              </a:rPr>
              <a:t> ºC</a:t>
            </a:r>
            <a:endParaRPr lang="en-GB" dirty="0"/>
          </a:p>
        </p:txBody>
      </p:sp>
    </p:spTree>
    <p:extLst>
      <p:ext uri="{BB962C8B-B14F-4D97-AF65-F5344CB8AC3E}">
        <p14:creationId xmlns:p14="http://schemas.microsoft.com/office/powerpoint/2010/main" val="35129551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4878A22-0581-B2D5-DF48-70DB7DCEF21D}"/>
            </a:ext>
          </a:extLst>
        </p:cNvPr>
        <p:cNvGrpSpPr/>
        <p:nvPr/>
      </p:nvGrpSpPr>
      <p:grpSpPr>
        <a:xfrm>
          <a:off x="0" y="0"/>
          <a:ext cx="0" cy="0"/>
          <a:chOff x="0" y="0"/>
          <a:chExt cx="0" cy="0"/>
        </a:xfrm>
      </p:grpSpPr>
      <p:grpSp>
        <p:nvGrpSpPr>
          <p:cNvPr id="116" name="Group 115">
            <a:extLst>
              <a:ext uri="{FF2B5EF4-FFF2-40B4-BE49-F238E27FC236}">
                <a16:creationId xmlns:a16="http://schemas.microsoft.com/office/drawing/2014/main" id="{82D7C297-0915-ADC5-968A-5E7E7E4CC954}"/>
              </a:ext>
            </a:extLst>
          </p:cNvPr>
          <p:cNvGrpSpPr/>
          <p:nvPr/>
        </p:nvGrpSpPr>
        <p:grpSpPr>
          <a:xfrm>
            <a:off x="302420" y="4547983"/>
            <a:ext cx="593742" cy="2020848"/>
            <a:chOff x="307394" y="3970383"/>
            <a:chExt cx="593742" cy="2020848"/>
          </a:xfrm>
        </p:grpSpPr>
        <p:pic>
          <p:nvPicPr>
            <p:cNvPr id="117" name="Graphic 116" descr="Banana with solid fill">
              <a:extLst>
                <a:ext uri="{FF2B5EF4-FFF2-40B4-BE49-F238E27FC236}">
                  <a16:creationId xmlns:a16="http://schemas.microsoft.com/office/drawing/2014/main" id="{17662156-0470-BA71-7938-1823E3E7BAC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07394" y="3970383"/>
              <a:ext cx="593742" cy="593742"/>
            </a:xfrm>
            <a:prstGeom prst="rect">
              <a:avLst/>
            </a:prstGeom>
          </p:spPr>
        </p:pic>
        <p:pic>
          <p:nvPicPr>
            <p:cNvPr id="118" name="Graphic 117" descr="Banana with solid fill">
              <a:extLst>
                <a:ext uri="{FF2B5EF4-FFF2-40B4-BE49-F238E27FC236}">
                  <a16:creationId xmlns:a16="http://schemas.microsoft.com/office/drawing/2014/main" id="{E4401655-FE24-2EBE-83D8-A1BC0CE0E0B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07394" y="4669870"/>
              <a:ext cx="593742" cy="593742"/>
            </a:xfrm>
            <a:prstGeom prst="rect">
              <a:avLst/>
            </a:prstGeom>
          </p:spPr>
        </p:pic>
        <p:pic>
          <p:nvPicPr>
            <p:cNvPr id="119" name="Graphic 118" descr="Banana with solid fill">
              <a:extLst>
                <a:ext uri="{FF2B5EF4-FFF2-40B4-BE49-F238E27FC236}">
                  <a16:creationId xmlns:a16="http://schemas.microsoft.com/office/drawing/2014/main" id="{42C2F4D2-CD1B-1608-87A6-020582902BF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07394" y="5397489"/>
              <a:ext cx="593742" cy="593742"/>
            </a:xfrm>
            <a:prstGeom prst="rect">
              <a:avLst/>
            </a:prstGeom>
          </p:spPr>
        </p:pic>
      </p:grpSp>
      <p:grpSp>
        <p:nvGrpSpPr>
          <p:cNvPr id="120" name="Group 119">
            <a:extLst>
              <a:ext uri="{FF2B5EF4-FFF2-40B4-BE49-F238E27FC236}">
                <a16:creationId xmlns:a16="http://schemas.microsoft.com/office/drawing/2014/main" id="{4E4D4EAC-B7ED-2D7C-77BC-6258B1A7B0CA}"/>
              </a:ext>
            </a:extLst>
          </p:cNvPr>
          <p:cNvGrpSpPr/>
          <p:nvPr/>
        </p:nvGrpSpPr>
        <p:grpSpPr>
          <a:xfrm>
            <a:off x="1226099" y="4526682"/>
            <a:ext cx="611289" cy="2036892"/>
            <a:chOff x="1026697" y="3949082"/>
            <a:chExt cx="611289" cy="2036892"/>
          </a:xfrm>
        </p:grpSpPr>
        <p:pic>
          <p:nvPicPr>
            <p:cNvPr id="121" name="Graphic 120" descr="Apple with solid fill">
              <a:extLst>
                <a:ext uri="{FF2B5EF4-FFF2-40B4-BE49-F238E27FC236}">
                  <a16:creationId xmlns:a16="http://schemas.microsoft.com/office/drawing/2014/main" id="{72A67F4D-FA6C-7261-A928-C21C4426E5A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26699" y="3949082"/>
              <a:ext cx="611287" cy="611287"/>
            </a:xfrm>
            <a:prstGeom prst="rect">
              <a:avLst/>
            </a:prstGeom>
          </p:spPr>
        </p:pic>
        <p:pic>
          <p:nvPicPr>
            <p:cNvPr id="122" name="Graphic 121" descr="Apple with solid fill">
              <a:extLst>
                <a:ext uri="{FF2B5EF4-FFF2-40B4-BE49-F238E27FC236}">
                  <a16:creationId xmlns:a16="http://schemas.microsoft.com/office/drawing/2014/main" id="{B0C011E4-21C6-68D6-83F9-806C77CFE25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26698" y="4661097"/>
              <a:ext cx="611287" cy="611287"/>
            </a:xfrm>
            <a:prstGeom prst="rect">
              <a:avLst/>
            </a:prstGeom>
          </p:spPr>
        </p:pic>
        <p:pic>
          <p:nvPicPr>
            <p:cNvPr id="123" name="Graphic 122" descr="Apple with solid fill">
              <a:extLst>
                <a:ext uri="{FF2B5EF4-FFF2-40B4-BE49-F238E27FC236}">
                  <a16:creationId xmlns:a16="http://schemas.microsoft.com/office/drawing/2014/main" id="{1C57DBC8-B32D-8546-3374-30A34B6CF9B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26697" y="5374687"/>
              <a:ext cx="611287" cy="611287"/>
            </a:xfrm>
            <a:prstGeom prst="rect">
              <a:avLst/>
            </a:prstGeom>
          </p:spPr>
        </p:pic>
      </p:grpSp>
      <p:grpSp>
        <p:nvGrpSpPr>
          <p:cNvPr id="124" name="Group 123">
            <a:extLst>
              <a:ext uri="{FF2B5EF4-FFF2-40B4-BE49-F238E27FC236}">
                <a16:creationId xmlns:a16="http://schemas.microsoft.com/office/drawing/2014/main" id="{2B6A0F92-57A7-A3B0-412C-454D03877691}"/>
              </a:ext>
            </a:extLst>
          </p:cNvPr>
          <p:cNvGrpSpPr/>
          <p:nvPr/>
        </p:nvGrpSpPr>
        <p:grpSpPr>
          <a:xfrm>
            <a:off x="2167326" y="4498375"/>
            <a:ext cx="683261" cy="2116209"/>
            <a:chOff x="1638529" y="3920775"/>
            <a:chExt cx="683261" cy="2116209"/>
          </a:xfrm>
        </p:grpSpPr>
        <p:pic>
          <p:nvPicPr>
            <p:cNvPr id="125" name="Graphic 124" descr="Strawberry with solid fill">
              <a:extLst>
                <a:ext uri="{FF2B5EF4-FFF2-40B4-BE49-F238E27FC236}">
                  <a16:creationId xmlns:a16="http://schemas.microsoft.com/office/drawing/2014/main" id="{6148B4B6-1808-A72F-B7E9-7C22CD335B4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638529" y="3920775"/>
              <a:ext cx="683261" cy="683261"/>
            </a:xfrm>
            <a:prstGeom prst="rect">
              <a:avLst/>
            </a:prstGeom>
          </p:spPr>
        </p:pic>
        <p:pic>
          <p:nvPicPr>
            <p:cNvPr id="126" name="Graphic 125" descr="Strawberry with solid fill">
              <a:extLst>
                <a:ext uri="{FF2B5EF4-FFF2-40B4-BE49-F238E27FC236}">
                  <a16:creationId xmlns:a16="http://schemas.microsoft.com/office/drawing/2014/main" id="{EF7F2E76-1D9C-2CDD-80BC-B83E1D71E42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638529" y="4625000"/>
              <a:ext cx="683261" cy="683261"/>
            </a:xfrm>
            <a:prstGeom prst="rect">
              <a:avLst/>
            </a:prstGeom>
          </p:spPr>
        </p:pic>
        <p:pic>
          <p:nvPicPr>
            <p:cNvPr id="127" name="Graphic 126" descr="Strawberry with solid fill">
              <a:extLst>
                <a:ext uri="{FF2B5EF4-FFF2-40B4-BE49-F238E27FC236}">
                  <a16:creationId xmlns:a16="http://schemas.microsoft.com/office/drawing/2014/main" id="{2EAA7802-3B3A-EAF1-E9A1-23D0BACCB7A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638529" y="5353723"/>
              <a:ext cx="683261" cy="683261"/>
            </a:xfrm>
            <a:prstGeom prst="rect">
              <a:avLst/>
            </a:prstGeom>
          </p:spPr>
        </p:pic>
      </p:grpSp>
      <p:sp>
        <p:nvSpPr>
          <p:cNvPr id="16" name="Rectangle 15">
            <a:extLst>
              <a:ext uri="{FF2B5EF4-FFF2-40B4-BE49-F238E27FC236}">
                <a16:creationId xmlns:a16="http://schemas.microsoft.com/office/drawing/2014/main" id="{3A7018A0-7E04-0274-3EB3-05B706A413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43" name="Group 42">
            <a:extLst>
              <a:ext uri="{FF2B5EF4-FFF2-40B4-BE49-F238E27FC236}">
                <a16:creationId xmlns:a16="http://schemas.microsoft.com/office/drawing/2014/main" id="{17E98F3D-CA9D-D72C-60C5-2CC79199AC34}"/>
              </a:ext>
            </a:extLst>
          </p:cNvPr>
          <p:cNvGrpSpPr/>
          <p:nvPr/>
        </p:nvGrpSpPr>
        <p:grpSpPr>
          <a:xfrm>
            <a:off x="0" y="396023"/>
            <a:ext cx="4907280" cy="994938"/>
            <a:chOff x="0" y="396023"/>
            <a:chExt cx="4907280" cy="994938"/>
          </a:xfrm>
        </p:grpSpPr>
        <p:sp>
          <p:nvSpPr>
            <p:cNvPr id="20" name="Rectangle 19">
              <a:extLst>
                <a:ext uri="{FF2B5EF4-FFF2-40B4-BE49-F238E27FC236}">
                  <a16:creationId xmlns:a16="http://schemas.microsoft.com/office/drawing/2014/main" id="{1233D04B-9212-D4B9-6BE2-CB8378E6D8CA}"/>
                </a:ext>
              </a:extLst>
            </p:cNvPr>
            <p:cNvSpPr/>
            <p:nvPr/>
          </p:nvSpPr>
          <p:spPr>
            <a:xfrm>
              <a:off x="0" y="396023"/>
              <a:ext cx="4907280" cy="994938"/>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22" name="TextBox 21">
              <a:extLst>
                <a:ext uri="{FF2B5EF4-FFF2-40B4-BE49-F238E27FC236}">
                  <a16:creationId xmlns:a16="http://schemas.microsoft.com/office/drawing/2014/main" id="{0AFAC23C-B5B5-32A8-E8AF-56E9451FBAB8}"/>
                </a:ext>
              </a:extLst>
            </p:cNvPr>
            <p:cNvSpPr txBox="1"/>
            <p:nvPr/>
          </p:nvSpPr>
          <p:spPr>
            <a:xfrm>
              <a:off x="89865" y="477993"/>
              <a:ext cx="4727550" cy="830997"/>
            </a:xfrm>
            <a:prstGeom prst="rect">
              <a:avLst/>
            </a:prstGeom>
            <a:noFill/>
          </p:spPr>
          <p:txBody>
            <a:bodyPr wrap="square" rtlCol="0">
              <a:spAutoFit/>
            </a:bodyPr>
            <a:lstStyle/>
            <a:p>
              <a:pPr algn="r"/>
              <a:r>
                <a:rPr lang="en-GB" sz="2800" dirty="0">
                  <a:solidFill>
                    <a:schemeClr val="bg1">
                      <a:lumMod val="85000"/>
                      <a:lumOff val="15000"/>
                    </a:schemeClr>
                  </a:solidFill>
                  <a:latin typeface="Source Sans Pro Black" panose="020B0803030403020204" pitchFamily="34" charset="0"/>
                </a:rPr>
                <a:t>Fractional Crystallisation</a:t>
              </a:r>
            </a:p>
            <a:p>
              <a:pPr algn="r"/>
              <a:r>
                <a:rPr lang="en-US" sz="2000" b="1" dirty="0">
                  <a:solidFill>
                    <a:schemeClr val="bg1">
                      <a:lumMod val="75000"/>
                      <a:lumOff val="25000"/>
                    </a:schemeClr>
                  </a:solidFill>
                  <a:latin typeface="Source Sans Pro Semibold" panose="020B0603030403020204" pitchFamily="34" charset="0"/>
                </a:rPr>
                <a:t>Sudbury Igneous Complex</a:t>
              </a:r>
              <a:endParaRPr lang="en-GB" sz="2400" dirty="0">
                <a:solidFill>
                  <a:schemeClr val="bg1">
                    <a:lumMod val="75000"/>
                    <a:lumOff val="25000"/>
                  </a:schemeClr>
                </a:solidFill>
                <a:latin typeface="Source Sans Pro Semibold" panose="020B0603030403020204" pitchFamily="34" charset="0"/>
              </a:endParaRPr>
            </a:p>
          </p:txBody>
        </p:sp>
      </p:grpSp>
      <p:grpSp>
        <p:nvGrpSpPr>
          <p:cNvPr id="42" name="Group 41">
            <a:extLst>
              <a:ext uri="{FF2B5EF4-FFF2-40B4-BE49-F238E27FC236}">
                <a16:creationId xmlns:a16="http://schemas.microsoft.com/office/drawing/2014/main" id="{0C024661-0FEF-A4E1-8953-59BD50B5E60C}"/>
              </a:ext>
            </a:extLst>
          </p:cNvPr>
          <p:cNvGrpSpPr/>
          <p:nvPr/>
        </p:nvGrpSpPr>
        <p:grpSpPr>
          <a:xfrm>
            <a:off x="0" y="1786983"/>
            <a:ext cx="4907280" cy="1097634"/>
            <a:chOff x="0" y="1786983"/>
            <a:chExt cx="4907280" cy="1097634"/>
          </a:xfrm>
        </p:grpSpPr>
        <p:sp>
          <p:nvSpPr>
            <p:cNvPr id="40" name="Rectangle 39">
              <a:extLst>
                <a:ext uri="{FF2B5EF4-FFF2-40B4-BE49-F238E27FC236}">
                  <a16:creationId xmlns:a16="http://schemas.microsoft.com/office/drawing/2014/main" id="{2D0ADDE9-544A-7FAE-8398-833533C996D7}"/>
                </a:ext>
              </a:extLst>
            </p:cNvPr>
            <p:cNvSpPr/>
            <p:nvPr/>
          </p:nvSpPr>
          <p:spPr>
            <a:xfrm>
              <a:off x="0" y="1786983"/>
              <a:ext cx="4907280" cy="1097634"/>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41" name="TextBox 40">
              <a:extLst>
                <a:ext uri="{FF2B5EF4-FFF2-40B4-BE49-F238E27FC236}">
                  <a16:creationId xmlns:a16="http://schemas.microsoft.com/office/drawing/2014/main" id="{BE249CFC-622D-88DE-32C7-F11F931AD60A}"/>
                </a:ext>
              </a:extLst>
            </p:cNvPr>
            <p:cNvSpPr txBox="1"/>
            <p:nvPr/>
          </p:nvSpPr>
          <p:spPr>
            <a:xfrm>
              <a:off x="89865" y="1827968"/>
              <a:ext cx="4727550" cy="1015663"/>
            </a:xfrm>
            <a:prstGeom prst="rect">
              <a:avLst/>
            </a:prstGeom>
            <a:noFill/>
          </p:spPr>
          <p:txBody>
            <a:bodyPr wrap="square" rtlCol="0">
              <a:spAutoFit/>
            </a:bodyPr>
            <a:lstStyle/>
            <a:p>
              <a:pPr algn="r"/>
              <a:r>
                <a:rPr lang="en-US" sz="2000" dirty="0">
                  <a:solidFill>
                    <a:schemeClr val="bg1">
                      <a:lumMod val="75000"/>
                      <a:lumOff val="25000"/>
                    </a:schemeClr>
                  </a:solidFill>
                  <a:latin typeface="Source Sans Pro" panose="020B0503030403020204" pitchFamily="34" charset="0"/>
                </a:rPr>
                <a:t>The first rocks to form, </a:t>
              </a:r>
              <a:r>
                <a:rPr lang="en-US" sz="2000" b="1" dirty="0">
                  <a:solidFill>
                    <a:schemeClr val="bg1">
                      <a:lumMod val="75000"/>
                      <a:lumOff val="25000"/>
                    </a:schemeClr>
                  </a:solidFill>
                  <a:latin typeface="Source Sans Pro" panose="020B0503030403020204" pitchFamily="34" charset="0"/>
                </a:rPr>
                <a:t>norites</a:t>
              </a:r>
              <a:r>
                <a:rPr lang="en-US" sz="2000" dirty="0">
                  <a:solidFill>
                    <a:schemeClr val="bg1">
                      <a:lumMod val="75000"/>
                      <a:lumOff val="25000"/>
                    </a:schemeClr>
                  </a:solidFill>
                  <a:latin typeface="Source Sans Pro" panose="020B0503030403020204" pitchFamily="34" charset="0"/>
                </a:rPr>
                <a:t>, form at </a:t>
              </a:r>
              <a:r>
                <a:rPr lang="en-US" sz="2000" b="1" dirty="0">
                  <a:solidFill>
                    <a:schemeClr val="bg1">
                      <a:lumMod val="75000"/>
                      <a:lumOff val="25000"/>
                    </a:schemeClr>
                  </a:solidFill>
                  <a:latin typeface="Source Sans Pro" panose="020B0503030403020204" pitchFamily="34" charset="0"/>
                  <a:ea typeface="Balmy"/>
                  <a:cs typeface="Balmy"/>
                  <a:sym typeface="Balmy"/>
                </a:rPr>
                <a:t>~1200 ºC</a:t>
              </a:r>
              <a:r>
                <a:rPr lang="en-US" sz="2000" dirty="0">
                  <a:solidFill>
                    <a:schemeClr val="bg1">
                      <a:lumMod val="75000"/>
                      <a:lumOff val="25000"/>
                    </a:schemeClr>
                  </a:solidFill>
                  <a:latin typeface="Source Sans Pro" panose="020B0503030403020204" pitchFamily="34" charset="0"/>
                  <a:ea typeface="Balmy"/>
                  <a:cs typeface="Balmy"/>
                  <a:sym typeface="Balmy"/>
                </a:rPr>
                <a:t>, and are rich in </a:t>
              </a:r>
              <a:r>
                <a:rPr lang="en-US" sz="2000" b="1" dirty="0">
                  <a:solidFill>
                    <a:schemeClr val="bg1">
                      <a:lumMod val="75000"/>
                      <a:lumOff val="25000"/>
                    </a:schemeClr>
                  </a:solidFill>
                  <a:latin typeface="Source Sans Pro" panose="020B0503030403020204" pitchFamily="34" charset="0"/>
                  <a:ea typeface="Balmy"/>
                  <a:cs typeface="Balmy"/>
                  <a:sym typeface="Balmy"/>
                </a:rPr>
                <a:t>incompatible elements </a:t>
              </a:r>
              <a:r>
                <a:rPr lang="en-US" sz="2000" dirty="0">
                  <a:solidFill>
                    <a:schemeClr val="bg1">
                      <a:lumMod val="75000"/>
                      <a:lumOff val="25000"/>
                    </a:schemeClr>
                  </a:solidFill>
                  <a:latin typeface="Source Sans Pro" panose="020B0503030403020204" pitchFamily="34" charset="0"/>
                  <a:ea typeface="Balmy"/>
                  <a:cs typeface="Balmy"/>
                  <a:sym typeface="Balmy"/>
                </a:rPr>
                <a:t>like </a:t>
              </a:r>
              <a:r>
                <a:rPr lang="en-US" sz="2000" b="1" dirty="0">
                  <a:solidFill>
                    <a:schemeClr val="bg1">
                      <a:lumMod val="75000"/>
                      <a:lumOff val="25000"/>
                    </a:schemeClr>
                  </a:solidFill>
                  <a:latin typeface="Source Sans Pro" panose="020B0503030403020204" pitchFamily="34" charset="0"/>
                  <a:ea typeface="Balmy"/>
                  <a:cs typeface="Balmy"/>
                  <a:sym typeface="Balmy"/>
                </a:rPr>
                <a:t>Mg, Fe, and Ni</a:t>
              </a:r>
              <a:endParaRPr lang="en-US" sz="2400" b="1" dirty="0">
                <a:solidFill>
                  <a:schemeClr val="bg1">
                    <a:lumMod val="75000"/>
                    <a:lumOff val="25000"/>
                  </a:schemeClr>
                </a:solidFill>
                <a:latin typeface="Source Sans Pro" panose="020B0503030403020204" pitchFamily="34" charset="0"/>
                <a:ea typeface="Balmy"/>
                <a:cs typeface="Balmy"/>
                <a:sym typeface="Balmy"/>
              </a:endParaRPr>
            </a:p>
          </p:txBody>
        </p:sp>
      </p:grpSp>
      <p:sp>
        <p:nvSpPr>
          <p:cNvPr id="12" name="Rectangle 11">
            <a:extLst>
              <a:ext uri="{FF2B5EF4-FFF2-40B4-BE49-F238E27FC236}">
                <a16:creationId xmlns:a16="http://schemas.microsoft.com/office/drawing/2014/main" id="{754F5CB2-0889-937D-6BC0-FA83BCC576ED}"/>
              </a:ext>
            </a:extLst>
          </p:cNvPr>
          <p:cNvSpPr/>
          <p:nvPr/>
        </p:nvSpPr>
        <p:spPr>
          <a:xfrm>
            <a:off x="7325807" y="396023"/>
            <a:ext cx="4269441" cy="6024803"/>
          </a:xfrm>
          <a:prstGeom prst="rect">
            <a:avLst/>
          </a:prstGeom>
          <a:solidFill>
            <a:srgbClr val="D188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a:extLst>
              <a:ext uri="{FF2B5EF4-FFF2-40B4-BE49-F238E27FC236}">
                <a16:creationId xmlns:a16="http://schemas.microsoft.com/office/drawing/2014/main" id="{74B0A494-C4DA-6BD7-B150-7D5FC45958E7}"/>
              </a:ext>
            </a:extLst>
          </p:cNvPr>
          <p:cNvSpPr/>
          <p:nvPr/>
        </p:nvSpPr>
        <p:spPr>
          <a:xfrm>
            <a:off x="7325806" y="5812970"/>
            <a:ext cx="4269441" cy="607853"/>
          </a:xfrm>
          <a:prstGeom prst="rect">
            <a:avLst/>
          </a:prstGeom>
          <a:solidFill>
            <a:srgbClr val="E8F6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Diagonal Stripe 14">
            <a:extLst>
              <a:ext uri="{FF2B5EF4-FFF2-40B4-BE49-F238E27FC236}">
                <a16:creationId xmlns:a16="http://schemas.microsoft.com/office/drawing/2014/main" id="{A36368BD-5C75-1546-C5D3-DDDB44C29D92}"/>
              </a:ext>
            </a:extLst>
          </p:cNvPr>
          <p:cNvSpPr/>
          <p:nvPr/>
        </p:nvSpPr>
        <p:spPr>
          <a:xfrm>
            <a:off x="8252318" y="4634475"/>
            <a:ext cx="215821" cy="198782"/>
          </a:xfrm>
          <a:prstGeom prst="diagStripe">
            <a:avLst/>
          </a:prstGeom>
          <a:solidFill>
            <a:srgbClr val="E8F6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7" name="Diagonal Stripe 16">
            <a:extLst>
              <a:ext uri="{FF2B5EF4-FFF2-40B4-BE49-F238E27FC236}">
                <a16:creationId xmlns:a16="http://schemas.microsoft.com/office/drawing/2014/main" id="{6853B4B1-C2BC-39C6-25A4-EC6BD95C9BA6}"/>
              </a:ext>
            </a:extLst>
          </p:cNvPr>
          <p:cNvSpPr/>
          <p:nvPr/>
        </p:nvSpPr>
        <p:spPr>
          <a:xfrm rot="20423756">
            <a:off x="9099157" y="4873916"/>
            <a:ext cx="291292" cy="283179"/>
          </a:xfrm>
          <a:prstGeom prst="diagStripe">
            <a:avLst/>
          </a:prstGeom>
          <a:solidFill>
            <a:srgbClr val="E8F6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8" name="Diagonal Stripe 17">
            <a:extLst>
              <a:ext uri="{FF2B5EF4-FFF2-40B4-BE49-F238E27FC236}">
                <a16:creationId xmlns:a16="http://schemas.microsoft.com/office/drawing/2014/main" id="{CA77B223-23A9-EFD7-45E2-F62A96D6C550}"/>
              </a:ext>
            </a:extLst>
          </p:cNvPr>
          <p:cNvSpPr/>
          <p:nvPr/>
        </p:nvSpPr>
        <p:spPr>
          <a:xfrm rot="4857852">
            <a:off x="8693246" y="2855330"/>
            <a:ext cx="288873" cy="144519"/>
          </a:xfrm>
          <a:prstGeom prst="diagStripe">
            <a:avLst/>
          </a:prstGeom>
          <a:solidFill>
            <a:srgbClr val="E8F6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1" name="Diagonal Stripe 20">
            <a:extLst>
              <a:ext uri="{FF2B5EF4-FFF2-40B4-BE49-F238E27FC236}">
                <a16:creationId xmlns:a16="http://schemas.microsoft.com/office/drawing/2014/main" id="{9FD7C16A-91DD-ECA0-5924-619D1538FBE4}"/>
              </a:ext>
            </a:extLst>
          </p:cNvPr>
          <p:cNvSpPr/>
          <p:nvPr/>
        </p:nvSpPr>
        <p:spPr>
          <a:xfrm rot="19871582">
            <a:off x="10480295" y="3610684"/>
            <a:ext cx="193494" cy="232391"/>
          </a:xfrm>
          <a:prstGeom prst="diagStripe">
            <a:avLst/>
          </a:prstGeom>
          <a:solidFill>
            <a:srgbClr val="E8F6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3" name="Diagonal Stripe 22">
            <a:extLst>
              <a:ext uri="{FF2B5EF4-FFF2-40B4-BE49-F238E27FC236}">
                <a16:creationId xmlns:a16="http://schemas.microsoft.com/office/drawing/2014/main" id="{C87A338E-C3EA-EED1-EEB7-A3C5694EFB3C}"/>
              </a:ext>
            </a:extLst>
          </p:cNvPr>
          <p:cNvSpPr/>
          <p:nvPr/>
        </p:nvSpPr>
        <p:spPr>
          <a:xfrm rot="20423756">
            <a:off x="9942800" y="1793259"/>
            <a:ext cx="291292" cy="283179"/>
          </a:xfrm>
          <a:prstGeom prst="diagStripe">
            <a:avLst/>
          </a:prstGeom>
          <a:solidFill>
            <a:srgbClr val="E8F6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4" name="Diagonal Stripe 23">
            <a:extLst>
              <a:ext uri="{FF2B5EF4-FFF2-40B4-BE49-F238E27FC236}">
                <a16:creationId xmlns:a16="http://schemas.microsoft.com/office/drawing/2014/main" id="{15D1487D-5401-1964-5FDB-B87BA46E7503}"/>
              </a:ext>
            </a:extLst>
          </p:cNvPr>
          <p:cNvSpPr/>
          <p:nvPr/>
        </p:nvSpPr>
        <p:spPr>
          <a:xfrm rot="20423756">
            <a:off x="7803756" y="1167400"/>
            <a:ext cx="291292" cy="283179"/>
          </a:xfrm>
          <a:prstGeom prst="diagStripe">
            <a:avLst/>
          </a:prstGeom>
          <a:solidFill>
            <a:srgbClr val="E8F6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5" name="Rectangle 24">
            <a:extLst>
              <a:ext uri="{FF2B5EF4-FFF2-40B4-BE49-F238E27FC236}">
                <a16:creationId xmlns:a16="http://schemas.microsoft.com/office/drawing/2014/main" id="{05FB0E1C-88A6-8D54-74F2-FF31B90F7A02}"/>
              </a:ext>
            </a:extLst>
          </p:cNvPr>
          <p:cNvSpPr/>
          <p:nvPr/>
        </p:nvSpPr>
        <p:spPr>
          <a:xfrm>
            <a:off x="7325806" y="5830976"/>
            <a:ext cx="4269441" cy="607853"/>
          </a:xfrm>
          <a:prstGeom prst="rect">
            <a:avLst/>
          </a:prstGeom>
          <a:solidFill>
            <a:srgbClr val="E8F6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Box 26">
            <a:extLst>
              <a:ext uri="{FF2B5EF4-FFF2-40B4-BE49-F238E27FC236}">
                <a16:creationId xmlns:a16="http://schemas.microsoft.com/office/drawing/2014/main" id="{B4F019BA-D5E7-611D-C1B2-C9BDC1BFC04D}"/>
              </a:ext>
            </a:extLst>
          </p:cNvPr>
          <p:cNvSpPr txBox="1"/>
          <p:nvPr/>
        </p:nvSpPr>
        <p:spPr>
          <a:xfrm>
            <a:off x="8360228" y="5705561"/>
            <a:ext cx="2226908" cy="400110"/>
          </a:xfrm>
          <a:prstGeom prst="rect">
            <a:avLst/>
          </a:prstGeom>
          <a:noFill/>
        </p:spPr>
        <p:txBody>
          <a:bodyPr wrap="square" rtlCol="0">
            <a:spAutoFit/>
          </a:bodyPr>
          <a:lstStyle/>
          <a:p>
            <a:r>
              <a:rPr lang="en-GB" sz="2000" b="1" dirty="0">
                <a:solidFill>
                  <a:schemeClr val="bg1"/>
                </a:solidFill>
                <a:latin typeface="Source Sans Pro Semibold" panose="020B0603030403020204" pitchFamily="34" charset="0"/>
              </a:rPr>
              <a:t>Mafic/Felsic Norite</a:t>
            </a:r>
          </a:p>
        </p:txBody>
      </p:sp>
      <p:sp>
        <p:nvSpPr>
          <p:cNvPr id="35" name="Rectangle 34">
            <a:extLst>
              <a:ext uri="{FF2B5EF4-FFF2-40B4-BE49-F238E27FC236}">
                <a16:creationId xmlns:a16="http://schemas.microsoft.com/office/drawing/2014/main" id="{16E93B5F-E915-7A9E-73AD-1D8AD6E57039}"/>
              </a:ext>
            </a:extLst>
          </p:cNvPr>
          <p:cNvSpPr/>
          <p:nvPr/>
        </p:nvSpPr>
        <p:spPr>
          <a:xfrm>
            <a:off x="7325804" y="381698"/>
            <a:ext cx="4269441" cy="2083608"/>
          </a:xfrm>
          <a:prstGeom prst="rect">
            <a:avLst/>
          </a:prstGeom>
          <a:solidFill>
            <a:srgbClr val="B3E3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TextBox 35">
            <a:extLst>
              <a:ext uri="{FF2B5EF4-FFF2-40B4-BE49-F238E27FC236}">
                <a16:creationId xmlns:a16="http://schemas.microsoft.com/office/drawing/2014/main" id="{7072E05E-F25E-0CD9-3C43-0BBB3A30764B}"/>
              </a:ext>
            </a:extLst>
          </p:cNvPr>
          <p:cNvSpPr txBox="1"/>
          <p:nvPr/>
        </p:nvSpPr>
        <p:spPr>
          <a:xfrm>
            <a:off x="8787935" y="1045733"/>
            <a:ext cx="1345177" cy="707886"/>
          </a:xfrm>
          <a:prstGeom prst="rect">
            <a:avLst/>
          </a:prstGeom>
          <a:noFill/>
        </p:spPr>
        <p:txBody>
          <a:bodyPr wrap="square" rtlCol="0">
            <a:spAutoFit/>
          </a:bodyPr>
          <a:lstStyle/>
          <a:p>
            <a:pPr algn="ctr"/>
            <a:r>
              <a:rPr lang="en-GB" sz="2000" b="1" dirty="0">
                <a:solidFill>
                  <a:schemeClr val="bg1"/>
                </a:solidFill>
                <a:latin typeface="Source Sans Pro Semibold" panose="020B0603030403020204" pitchFamily="34" charset="0"/>
              </a:rPr>
              <a:t>Onaping Formation</a:t>
            </a:r>
          </a:p>
        </p:txBody>
      </p:sp>
      <p:grpSp>
        <p:nvGrpSpPr>
          <p:cNvPr id="95" name="Group 94">
            <a:extLst>
              <a:ext uri="{FF2B5EF4-FFF2-40B4-BE49-F238E27FC236}">
                <a16:creationId xmlns:a16="http://schemas.microsoft.com/office/drawing/2014/main" id="{6B47DFE6-BE24-4D5E-222D-81621D535850}"/>
              </a:ext>
            </a:extLst>
          </p:cNvPr>
          <p:cNvGrpSpPr/>
          <p:nvPr/>
        </p:nvGrpSpPr>
        <p:grpSpPr>
          <a:xfrm>
            <a:off x="299881" y="4553240"/>
            <a:ext cx="593742" cy="2020848"/>
            <a:chOff x="307394" y="3970383"/>
            <a:chExt cx="593742" cy="2020848"/>
          </a:xfrm>
        </p:grpSpPr>
        <p:pic>
          <p:nvPicPr>
            <p:cNvPr id="96" name="Graphic 95" descr="Banana with solid fill">
              <a:extLst>
                <a:ext uri="{FF2B5EF4-FFF2-40B4-BE49-F238E27FC236}">
                  <a16:creationId xmlns:a16="http://schemas.microsoft.com/office/drawing/2014/main" id="{33C5B77E-7AA2-D6DD-0A4B-CD23AB3A6AC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07394" y="3970383"/>
              <a:ext cx="593742" cy="593742"/>
            </a:xfrm>
            <a:prstGeom prst="rect">
              <a:avLst/>
            </a:prstGeom>
          </p:spPr>
        </p:pic>
        <p:pic>
          <p:nvPicPr>
            <p:cNvPr id="97" name="Graphic 96" descr="Banana with solid fill">
              <a:extLst>
                <a:ext uri="{FF2B5EF4-FFF2-40B4-BE49-F238E27FC236}">
                  <a16:creationId xmlns:a16="http://schemas.microsoft.com/office/drawing/2014/main" id="{F613B7F2-C0C7-044C-3979-76FF65D3835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07394" y="4669870"/>
              <a:ext cx="593742" cy="593742"/>
            </a:xfrm>
            <a:prstGeom prst="rect">
              <a:avLst/>
            </a:prstGeom>
          </p:spPr>
        </p:pic>
        <p:pic>
          <p:nvPicPr>
            <p:cNvPr id="98" name="Graphic 97" descr="Banana with solid fill">
              <a:extLst>
                <a:ext uri="{FF2B5EF4-FFF2-40B4-BE49-F238E27FC236}">
                  <a16:creationId xmlns:a16="http://schemas.microsoft.com/office/drawing/2014/main" id="{407B6EF7-D7AC-D509-81D8-8B918638AED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07394" y="5397489"/>
              <a:ext cx="593742" cy="593742"/>
            </a:xfrm>
            <a:prstGeom prst="rect">
              <a:avLst/>
            </a:prstGeom>
          </p:spPr>
        </p:pic>
      </p:grpSp>
      <p:grpSp>
        <p:nvGrpSpPr>
          <p:cNvPr id="99" name="Group 98">
            <a:extLst>
              <a:ext uri="{FF2B5EF4-FFF2-40B4-BE49-F238E27FC236}">
                <a16:creationId xmlns:a16="http://schemas.microsoft.com/office/drawing/2014/main" id="{634BF09E-B0A3-2CD3-8664-83F12330F4C2}"/>
              </a:ext>
            </a:extLst>
          </p:cNvPr>
          <p:cNvGrpSpPr/>
          <p:nvPr/>
        </p:nvGrpSpPr>
        <p:grpSpPr>
          <a:xfrm>
            <a:off x="1223560" y="4531939"/>
            <a:ext cx="611289" cy="2036892"/>
            <a:chOff x="1026697" y="3949082"/>
            <a:chExt cx="611289" cy="2036892"/>
          </a:xfrm>
        </p:grpSpPr>
        <p:pic>
          <p:nvPicPr>
            <p:cNvPr id="100" name="Graphic 99" descr="Apple with solid fill">
              <a:extLst>
                <a:ext uri="{FF2B5EF4-FFF2-40B4-BE49-F238E27FC236}">
                  <a16:creationId xmlns:a16="http://schemas.microsoft.com/office/drawing/2014/main" id="{7ED605CD-69F3-9DFC-36B3-7A9DF040090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26699" y="3949082"/>
              <a:ext cx="611287" cy="611287"/>
            </a:xfrm>
            <a:prstGeom prst="rect">
              <a:avLst/>
            </a:prstGeom>
          </p:spPr>
        </p:pic>
        <p:pic>
          <p:nvPicPr>
            <p:cNvPr id="101" name="Graphic 100" descr="Apple with solid fill">
              <a:extLst>
                <a:ext uri="{FF2B5EF4-FFF2-40B4-BE49-F238E27FC236}">
                  <a16:creationId xmlns:a16="http://schemas.microsoft.com/office/drawing/2014/main" id="{121B9680-BF9A-E8D7-0745-A04675BE2A4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26698" y="4661097"/>
              <a:ext cx="611287" cy="611287"/>
            </a:xfrm>
            <a:prstGeom prst="rect">
              <a:avLst/>
            </a:prstGeom>
          </p:spPr>
        </p:pic>
        <p:pic>
          <p:nvPicPr>
            <p:cNvPr id="102" name="Graphic 101" descr="Apple with solid fill">
              <a:extLst>
                <a:ext uri="{FF2B5EF4-FFF2-40B4-BE49-F238E27FC236}">
                  <a16:creationId xmlns:a16="http://schemas.microsoft.com/office/drawing/2014/main" id="{2F049320-3063-0CAF-4ACE-05A135AEF62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26697" y="5374687"/>
              <a:ext cx="611287" cy="611287"/>
            </a:xfrm>
            <a:prstGeom prst="rect">
              <a:avLst/>
            </a:prstGeom>
          </p:spPr>
        </p:pic>
      </p:grpSp>
      <p:grpSp>
        <p:nvGrpSpPr>
          <p:cNvPr id="103" name="Group 102">
            <a:extLst>
              <a:ext uri="{FF2B5EF4-FFF2-40B4-BE49-F238E27FC236}">
                <a16:creationId xmlns:a16="http://schemas.microsoft.com/office/drawing/2014/main" id="{0A9641C2-47B0-C503-5C09-217155F91F04}"/>
              </a:ext>
            </a:extLst>
          </p:cNvPr>
          <p:cNvGrpSpPr/>
          <p:nvPr/>
        </p:nvGrpSpPr>
        <p:grpSpPr>
          <a:xfrm>
            <a:off x="2164787" y="4503632"/>
            <a:ext cx="683261" cy="2116209"/>
            <a:chOff x="1638529" y="3920775"/>
            <a:chExt cx="683261" cy="2116209"/>
          </a:xfrm>
        </p:grpSpPr>
        <p:pic>
          <p:nvPicPr>
            <p:cNvPr id="104" name="Graphic 103" descr="Strawberry with solid fill">
              <a:extLst>
                <a:ext uri="{FF2B5EF4-FFF2-40B4-BE49-F238E27FC236}">
                  <a16:creationId xmlns:a16="http://schemas.microsoft.com/office/drawing/2014/main" id="{0E8661B7-2C43-C935-DA98-EE65D62825A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638529" y="3920775"/>
              <a:ext cx="683261" cy="683261"/>
            </a:xfrm>
            <a:prstGeom prst="rect">
              <a:avLst/>
            </a:prstGeom>
          </p:spPr>
        </p:pic>
        <p:pic>
          <p:nvPicPr>
            <p:cNvPr id="105" name="Graphic 104" descr="Strawberry with solid fill">
              <a:extLst>
                <a:ext uri="{FF2B5EF4-FFF2-40B4-BE49-F238E27FC236}">
                  <a16:creationId xmlns:a16="http://schemas.microsoft.com/office/drawing/2014/main" id="{10B63CDE-6454-CF98-9E07-DB63E55F43E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638529" y="4625000"/>
              <a:ext cx="683261" cy="683261"/>
            </a:xfrm>
            <a:prstGeom prst="rect">
              <a:avLst/>
            </a:prstGeom>
          </p:spPr>
        </p:pic>
        <p:pic>
          <p:nvPicPr>
            <p:cNvPr id="106" name="Graphic 105" descr="Strawberry with solid fill">
              <a:extLst>
                <a:ext uri="{FF2B5EF4-FFF2-40B4-BE49-F238E27FC236}">
                  <a16:creationId xmlns:a16="http://schemas.microsoft.com/office/drawing/2014/main" id="{1E0D0F57-D2F7-92AF-98BC-A8E0810D58C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638529" y="5353723"/>
              <a:ext cx="683261" cy="683261"/>
            </a:xfrm>
            <a:prstGeom prst="rect">
              <a:avLst/>
            </a:prstGeom>
          </p:spPr>
        </p:pic>
      </p:grpSp>
      <p:grpSp>
        <p:nvGrpSpPr>
          <p:cNvPr id="107" name="Group 106">
            <a:extLst>
              <a:ext uri="{FF2B5EF4-FFF2-40B4-BE49-F238E27FC236}">
                <a16:creationId xmlns:a16="http://schemas.microsoft.com/office/drawing/2014/main" id="{C563DA3E-B7DA-42FC-19DB-D3ACFA07F07B}"/>
              </a:ext>
            </a:extLst>
          </p:cNvPr>
          <p:cNvGrpSpPr/>
          <p:nvPr/>
        </p:nvGrpSpPr>
        <p:grpSpPr>
          <a:xfrm>
            <a:off x="3177985" y="4458172"/>
            <a:ext cx="683262" cy="2110659"/>
            <a:chOff x="2246149" y="3875315"/>
            <a:chExt cx="683262" cy="2110659"/>
          </a:xfrm>
        </p:grpSpPr>
        <p:pic>
          <p:nvPicPr>
            <p:cNvPr id="108" name="Graphic 107" descr="Pineapple with solid fill">
              <a:extLst>
                <a:ext uri="{FF2B5EF4-FFF2-40B4-BE49-F238E27FC236}">
                  <a16:creationId xmlns:a16="http://schemas.microsoft.com/office/drawing/2014/main" id="{F82938DE-E53C-5F55-4B97-6F8621092E1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246149" y="3875315"/>
              <a:ext cx="683262" cy="683262"/>
            </a:xfrm>
            <a:prstGeom prst="rect">
              <a:avLst/>
            </a:prstGeom>
          </p:spPr>
        </p:pic>
        <p:pic>
          <p:nvPicPr>
            <p:cNvPr id="109" name="Graphic 108" descr="Pineapple with solid fill">
              <a:extLst>
                <a:ext uri="{FF2B5EF4-FFF2-40B4-BE49-F238E27FC236}">
                  <a16:creationId xmlns:a16="http://schemas.microsoft.com/office/drawing/2014/main" id="{459602A0-67EA-9595-18DB-A54EB54F746D}"/>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246149" y="4582856"/>
              <a:ext cx="683262" cy="683262"/>
            </a:xfrm>
            <a:prstGeom prst="rect">
              <a:avLst/>
            </a:prstGeom>
          </p:spPr>
        </p:pic>
        <p:pic>
          <p:nvPicPr>
            <p:cNvPr id="110" name="Graphic 109" descr="Pineapple with solid fill">
              <a:extLst>
                <a:ext uri="{FF2B5EF4-FFF2-40B4-BE49-F238E27FC236}">
                  <a16:creationId xmlns:a16="http://schemas.microsoft.com/office/drawing/2014/main" id="{872813DB-6686-137B-9B3E-F1DAA1A2D529}"/>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246149" y="5302712"/>
              <a:ext cx="683262" cy="683262"/>
            </a:xfrm>
            <a:prstGeom prst="rect">
              <a:avLst/>
            </a:prstGeom>
          </p:spPr>
        </p:pic>
      </p:grpSp>
      <p:grpSp>
        <p:nvGrpSpPr>
          <p:cNvPr id="111" name="Group 110">
            <a:extLst>
              <a:ext uri="{FF2B5EF4-FFF2-40B4-BE49-F238E27FC236}">
                <a16:creationId xmlns:a16="http://schemas.microsoft.com/office/drawing/2014/main" id="{742F82AA-25B9-25A7-DC6A-56491AF527DB}"/>
              </a:ext>
            </a:extLst>
          </p:cNvPr>
          <p:cNvGrpSpPr/>
          <p:nvPr/>
        </p:nvGrpSpPr>
        <p:grpSpPr>
          <a:xfrm>
            <a:off x="4191184" y="4530147"/>
            <a:ext cx="622786" cy="2069012"/>
            <a:chOff x="4284494" y="3947290"/>
            <a:chExt cx="622786" cy="2069012"/>
          </a:xfrm>
        </p:grpSpPr>
        <p:pic>
          <p:nvPicPr>
            <p:cNvPr id="112" name="Graphic 111" descr="Watermelon with solid fill">
              <a:extLst>
                <a:ext uri="{FF2B5EF4-FFF2-40B4-BE49-F238E27FC236}">
                  <a16:creationId xmlns:a16="http://schemas.microsoft.com/office/drawing/2014/main" id="{B10133CF-DD15-D1C7-C2B7-C1F861603B26}"/>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4284494" y="3947290"/>
              <a:ext cx="622786" cy="622786"/>
            </a:xfrm>
            <a:prstGeom prst="rect">
              <a:avLst/>
            </a:prstGeom>
          </p:spPr>
        </p:pic>
        <p:pic>
          <p:nvPicPr>
            <p:cNvPr id="113" name="Graphic 112" descr="Watermelon with solid fill">
              <a:extLst>
                <a:ext uri="{FF2B5EF4-FFF2-40B4-BE49-F238E27FC236}">
                  <a16:creationId xmlns:a16="http://schemas.microsoft.com/office/drawing/2014/main" id="{9AF4BB56-1680-F19C-4CB8-D2C2BB21BB93}"/>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4284494" y="4649598"/>
              <a:ext cx="622786" cy="622786"/>
            </a:xfrm>
            <a:prstGeom prst="rect">
              <a:avLst/>
            </a:prstGeom>
          </p:spPr>
        </p:pic>
        <p:pic>
          <p:nvPicPr>
            <p:cNvPr id="114" name="Graphic 113" descr="Watermelon with solid fill">
              <a:extLst>
                <a:ext uri="{FF2B5EF4-FFF2-40B4-BE49-F238E27FC236}">
                  <a16:creationId xmlns:a16="http://schemas.microsoft.com/office/drawing/2014/main" id="{4317AD47-9FC8-B887-87CF-24F600C2E3B4}"/>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4284494" y="5393516"/>
              <a:ext cx="622786" cy="622786"/>
            </a:xfrm>
            <a:prstGeom prst="rect">
              <a:avLst/>
            </a:prstGeom>
          </p:spPr>
        </p:pic>
      </p:grpSp>
      <p:pic>
        <p:nvPicPr>
          <p:cNvPr id="2" name="Graphic 1" descr="Frappe Cup with solid fill">
            <a:extLst>
              <a:ext uri="{FF2B5EF4-FFF2-40B4-BE49-F238E27FC236}">
                <a16:creationId xmlns:a16="http://schemas.microsoft.com/office/drawing/2014/main" id="{EE0A421F-B8E0-5EBC-5C7E-3599FA23A96F}"/>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6190249" y="5520408"/>
            <a:ext cx="832344" cy="832344"/>
          </a:xfrm>
          <a:prstGeom prst="rect">
            <a:avLst/>
          </a:prstGeom>
        </p:spPr>
      </p:pic>
    </p:spTree>
    <p:extLst>
      <p:ext uri="{BB962C8B-B14F-4D97-AF65-F5344CB8AC3E}">
        <p14:creationId xmlns:p14="http://schemas.microsoft.com/office/powerpoint/2010/main" val="19258328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42" presetClass="path" presetSubtype="0" accel="50000" decel="50000" fill="hold" grpId="0" nodeType="withEffect">
                                  <p:stCondLst>
                                    <p:cond delay="0"/>
                                  </p:stCondLst>
                                  <p:childTnLst>
                                    <p:animMotion origin="layout" path="M -1.45833E-6 -4.44444E-6 L 0.00026 -0.0662 " pathEditMode="relative" rAng="0" ptsTypes="AA">
                                      <p:cBhvr>
                                        <p:cTn id="9" dur="4750" fill="hold"/>
                                        <p:tgtEl>
                                          <p:spTgt spid="25"/>
                                        </p:tgtEl>
                                        <p:attrNameLst>
                                          <p:attrName>ppt_x</p:attrName>
                                          <p:attrName>ppt_y</p:attrName>
                                        </p:attrNameLst>
                                      </p:cBhvr>
                                      <p:rCtr x="13" y="-3310"/>
                                    </p:animMotion>
                                  </p:childTnLst>
                                </p:cTn>
                              </p:par>
                              <p:par>
                                <p:cTn id="10" presetID="42" presetClass="path" presetSubtype="0" accel="50000" decel="50000" fill="hold" grpId="0" nodeType="withEffect">
                                  <p:stCondLst>
                                    <p:cond delay="0"/>
                                  </p:stCondLst>
                                  <p:childTnLst>
                                    <p:animMotion origin="layout" path="M 2.91667E-6 2.22222E-6 L -0.00625 0.21852 " pathEditMode="relative" rAng="0" ptsTypes="AA">
                                      <p:cBhvr>
                                        <p:cTn id="11" dur="1500" fill="hold"/>
                                        <p:tgtEl>
                                          <p:spTgt spid="15"/>
                                        </p:tgtEl>
                                        <p:attrNameLst>
                                          <p:attrName>ppt_x</p:attrName>
                                          <p:attrName>ppt_y</p:attrName>
                                        </p:attrNameLst>
                                      </p:cBhvr>
                                      <p:rCtr x="-313" y="10926"/>
                                    </p:animMotion>
                                  </p:childTnLst>
                                </p:cTn>
                              </p:par>
                              <p:par>
                                <p:cTn id="12" presetID="42" presetClass="path" presetSubtype="0" accel="50000" decel="50000" fill="hold" grpId="0" nodeType="withEffect">
                                  <p:stCondLst>
                                    <p:cond delay="0"/>
                                  </p:stCondLst>
                                  <p:childTnLst>
                                    <p:animMotion origin="layout" path="M -3.125E-6 0 L -0.00208 0.16597 " pathEditMode="relative" rAng="0" ptsTypes="AA">
                                      <p:cBhvr>
                                        <p:cTn id="13" dur="2750" fill="hold"/>
                                        <p:tgtEl>
                                          <p:spTgt spid="17"/>
                                        </p:tgtEl>
                                        <p:attrNameLst>
                                          <p:attrName>ppt_x</p:attrName>
                                          <p:attrName>ppt_y</p:attrName>
                                        </p:attrNameLst>
                                      </p:cBhvr>
                                      <p:rCtr x="-104" y="8287"/>
                                    </p:animMotion>
                                  </p:childTnLst>
                                </p:cTn>
                              </p:par>
                              <p:par>
                                <p:cTn id="14" presetID="42" presetClass="path" presetSubtype="0" accel="50000" decel="50000" fill="hold" grpId="0" nodeType="withEffect">
                                  <p:stCondLst>
                                    <p:cond delay="0"/>
                                  </p:stCondLst>
                                  <p:childTnLst>
                                    <p:animMotion origin="layout" path="M 2.08333E-7 -1.85185E-6 L -0.00299 0.44861 " pathEditMode="relative" rAng="0" ptsTypes="AA">
                                      <p:cBhvr>
                                        <p:cTn id="15" dur="3500" fill="hold"/>
                                        <p:tgtEl>
                                          <p:spTgt spid="18"/>
                                        </p:tgtEl>
                                        <p:attrNameLst>
                                          <p:attrName>ppt_x</p:attrName>
                                          <p:attrName>ppt_y</p:attrName>
                                        </p:attrNameLst>
                                      </p:cBhvr>
                                      <p:rCtr x="-156" y="22431"/>
                                    </p:animMotion>
                                  </p:childTnLst>
                                </p:cTn>
                              </p:par>
                              <p:par>
                                <p:cTn id="16" presetID="42" presetClass="path" presetSubtype="0" accel="50000" decel="50000" fill="hold" grpId="0" nodeType="withEffect">
                                  <p:stCondLst>
                                    <p:cond delay="0"/>
                                  </p:stCondLst>
                                  <p:childTnLst>
                                    <p:animMotion origin="layout" path="M 1.875E-6 2.96296E-6 L -0.003 0.35578 " pathEditMode="relative" rAng="0" ptsTypes="AA">
                                      <p:cBhvr>
                                        <p:cTn id="17" dur="4250" fill="hold"/>
                                        <p:tgtEl>
                                          <p:spTgt spid="21"/>
                                        </p:tgtEl>
                                        <p:attrNameLst>
                                          <p:attrName>ppt_x</p:attrName>
                                          <p:attrName>ppt_y</p:attrName>
                                        </p:attrNameLst>
                                      </p:cBhvr>
                                      <p:rCtr x="-156" y="17778"/>
                                    </p:animMotion>
                                  </p:childTnLst>
                                </p:cTn>
                              </p:par>
                              <p:par>
                                <p:cTn id="18" presetID="42" presetClass="path" presetSubtype="0" accel="50000" decel="50000" fill="hold" grpId="0" nodeType="withEffect">
                                  <p:stCondLst>
                                    <p:cond delay="0"/>
                                  </p:stCondLst>
                                  <p:childTnLst>
                                    <p:animMotion origin="layout" path="M -0.03112 0.20439 L -0.00807 0.5956 " pathEditMode="relative" rAng="0" ptsTypes="AA">
                                      <p:cBhvr>
                                        <p:cTn id="19" dur="4500" fill="hold"/>
                                        <p:tgtEl>
                                          <p:spTgt spid="23"/>
                                        </p:tgtEl>
                                        <p:attrNameLst>
                                          <p:attrName>ppt_x</p:attrName>
                                          <p:attrName>ppt_y</p:attrName>
                                        </p:attrNameLst>
                                      </p:cBhvr>
                                      <p:rCtr x="1146" y="19560"/>
                                    </p:animMotion>
                                  </p:childTnLst>
                                </p:cTn>
                              </p:par>
                              <p:par>
                                <p:cTn id="20" presetID="42" presetClass="path" presetSubtype="0" accel="50000" decel="50000" fill="hold" grpId="0" nodeType="withEffect">
                                  <p:stCondLst>
                                    <p:cond delay="0"/>
                                  </p:stCondLst>
                                  <p:childTnLst>
                                    <p:animMotion origin="layout" path="M 0.00443 0.19838 L -0.01093 0.68704 " pathEditMode="relative" rAng="0" ptsTypes="AA">
                                      <p:cBhvr>
                                        <p:cTn id="21" dur="3500" fill="hold"/>
                                        <p:tgtEl>
                                          <p:spTgt spid="24"/>
                                        </p:tgtEl>
                                        <p:attrNameLst>
                                          <p:attrName>ppt_x</p:attrName>
                                          <p:attrName>ppt_y</p:attrName>
                                        </p:attrNameLst>
                                      </p:cBhvr>
                                      <p:rCtr x="-768" y="24421"/>
                                    </p:animMotion>
                                  </p:childTnLst>
                                </p:cTn>
                              </p:par>
                              <p:par>
                                <p:cTn id="22" presetID="10" presetClass="entr" presetSubtype="0" fill="hold"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4750"/>
                                        <p:tgtEl>
                                          <p:spTgt spid="2"/>
                                        </p:tgtEl>
                                      </p:cBhvr>
                                    </p:animEffect>
                                  </p:childTnLst>
                                </p:cTn>
                              </p:par>
                              <p:par>
                                <p:cTn id="25" presetID="10" presetClass="exit" presetSubtype="0" fill="hold" nodeType="withEffect">
                                  <p:stCondLst>
                                    <p:cond delay="0"/>
                                  </p:stCondLst>
                                  <p:childTnLst>
                                    <p:animEffect transition="out" filter="fade">
                                      <p:cBhvr>
                                        <p:cTn id="26" dur="4750"/>
                                        <p:tgtEl>
                                          <p:spTgt spid="103"/>
                                        </p:tgtEl>
                                      </p:cBhvr>
                                    </p:animEffect>
                                    <p:set>
                                      <p:cBhvr>
                                        <p:cTn id="27" dur="1" fill="hold">
                                          <p:stCondLst>
                                            <p:cond delay="4749"/>
                                          </p:stCondLst>
                                        </p:cTn>
                                        <p:tgtEl>
                                          <p:spTgt spid="103"/>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4750"/>
                                        <p:tgtEl>
                                          <p:spTgt spid="99"/>
                                        </p:tgtEl>
                                      </p:cBhvr>
                                    </p:animEffect>
                                    <p:set>
                                      <p:cBhvr>
                                        <p:cTn id="30" dur="1" fill="hold">
                                          <p:stCondLst>
                                            <p:cond delay="4749"/>
                                          </p:stCondLst>
                                        </p:cTn>
                                        <p:tgtEl>
                                          <p:spTgt spid="99"/>
                                        </p:tgtEl>
                                        <p:attrNameLst>
                                          <p:attrName>style.visibility</p:attrName>
                                        </p:attrNameLst>
                                      </p:cBhvr>
                                      <p:to>
                                        <p:strVal val="hidden"/>
                                      </p:to>
                                    </p:set>
                                  </p:childTnLst>
                                </p:cTn>
                              </p:par>
                              <p:par>
                                <p:cTn id="31" presetID="10" presetClass="exit" presetSubtype="0" fill="hold" nodeType="withEffect">
                                  <p:stCondLst>
                                    <p:cond delay="0"/>
                                  </p:stCondLst>
                                  <p:childTnLst>
                                    <p:animEffect transition="out" filter="fade">
                                      <p:cBhvr>
                                        <p:cTn id="32" dur="4750"/>
                                        <p:tgtEl>
                                          <p:spTgt spid="95"/>
                                        </p:tgtEl>
                                      </p:cBhvr>
                                    </p:animEffect>
                                    <p:set>
                                      <p:cBhvr>
                                        <p:cTn id="33" dur="1" fill="hold">
                                          <p:stCondLst>
                                            <p:cond delay="4749"/>
                                          </p:stCondLst>
                                        </p:cTn>
                                        <p:tgtEl>
                                          <p:spTgt spid="95"/>
                                        </p:tgtEl>
                                        <p:attrNameLst>
                                          <p:attrName>style.visibility</p:attrName>
                                        </p:attrNameLst>
                                      </p:cBhvr>
                                      <p:to>
                                        <p:strVal val="hidden"/>
                                      </p:to>
                                    </p:set>
                                  </p:childTnLst>
                                </p:cTn>
                              </p:par>
                            </p:childTnLst>
                          </p:cTn>
                        </p:par>
                        <p:par>
                          <p:cTn id="34" fill="hold">
                            <p:stCondLst>
                              <p:cond delay="4750"/>
                            </p:stCondLst>
                            <p:childTnLst>
                              <p:par>
                                <p:cTn id="35" presetID="1" presetClass="entr" presetSubtype="0" fill="hold" grpId="0" nodeType="after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7" grpId="0" animBg="1"/>
      <p:bldP spid="18" grpId="0" animBg="1"/>
      <p:bldP spid="21" grpId="0" animBg="1"/>
      <p:bldP spid="23" grpId="0" animBg="1"/>
      <p:bldP spid="24" grpId="0" animBg="1"/>
      <p:bldP spid="25" grpId="0" animBg="1"/>
      <p:bldP spid="27"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EF770E3-BD63-D5E9-DC1A-A3736921E3EE}"/>
            </a:ext>
          </a:extLst>
        </p:cNvPr>
        <p:cNvGrpSpPr/>
        <p:nvPr/>
      </p:nvGrpSpPr>
      <p:grpSpPr>
        <a:xfrm>
          <a:off x="0" y="0"/>
          <a:ext cx="0" cy="0"/>
          <a:chOff x="0" y="0"/>
          <a:chExt cx="0" cy="0"/>
        </a:xfrm>
      </p:grpSpPr>
      <p:grpSp>
        <p:nvGrpSpPr>
          <p:cNvPr id="74" name="Group 73">
            <a:extLst>
              <a:ext uri="{FF2B5EF4-FFF2-40B4-BE49-F238E27FC236}">
                <a16:creationId xmlns:a16="http://schemas.microsoft.com/office/drawing/2014/main" id="{28BAA995-BA23-03EC-55CB-65F4CF4FBA4B}"/>
              </a:ext>
            </a:extLst>
          </p:cNvPr>
          <p:cNvGrpSpPr/>
          <p:nvPr/>
        </p:nvGrpSpPr>
        <p:grpSpPr>
          <a:xfrm>
            <a:off x="299881" y="4565187"/>
            <a:ext cx="593742" cy="2020848"/>
            <a:chOff x="307394" y="3970383"/>
            <a:chExt cx="593742" cy="2020848"/>
          </a:xfrm>
        </p:grpSpPr>
        <p:pic>
          <p:nvPicPr>
            <p:cNvPr id="75" name="Graphic 74" descr="Banana with solid fill">
              <a:extLst>
                <a:ext uri="{FF2B5EF4-FFF2-40B4-BE49-F238E27FC236}">
                  <a16:creationId xmlns:a16="http://schemas.microsoft.com/office/drawing/2014/main" id="{A028E7EB-418A-BA3A-44DD-84C6C212AFF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07394" y="3970383"/>
              <a:ext cx="593742" cy="593742"/>
            </a:xfrm>
            <a:prstGeom prst="rect">
              <a:avLst/>
            </a:prstGeom>
          </p:spPr>
        </p:pic>
        <p:pic>
          <p:nvPicPr>
            <p:cNvPr id="76" name="Graphic 75" descr="Banana with solid fill">
              <a:extLst>
                <a:ext uri="{FF2B5EF4-FFF2-40B4-BE49-F238E27FC236}">
                  <a16:creationId xmlns:a16="http://schemas.microsoft.com/office/drawing/2014/main" id="{2953D1EE-CFA6-E1A2-DC1C-D41113FA499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07394" y="4669870"/>
              <a:ext cx="593742" cy="593742"/>
            </a:xfrm>
            <a:prstGeom prst="rect">
              <a:avLst/>
            </a:prstGeom>
          </p:spPr>
        </p:pic>
        <p:pic>
          <p:nvPicPr>
            <p:cNvPr id="77" name="Graphic 76" descr="Banana with solid fill">
              <a:extLst>
                <a:ext uri="{FF2B5EF4-FFF2-40B4-BE49-F238E27FC236}">
                  <a16:creationId xmlns:a16="http://schemas.microsoft.com/office/drawing/2014/main" id="{EDB006AD-679B-DE0B-2DF3-B3FA4771446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07394" y="5397489"/>
              <a:ext cx="593742" cy="593742"/>
            </a:xfrm>
            <a:prstGeom prst="rect">
              <a:avLst/>
            </a:prstGeom>
          </p:spPr>
        </p:pic>
      </p:grpSp>
      <p:grpSp>
        <p:nvGrpSpPr>
          <p:cNvPr id="78" name="Group 77">
            <a:extLst>
              <a:ext uri="{FF2B5EF4-FFF2-40B4-BE49-F238E27FC236}">
                <a16:creationId xmlns:a16="http://schemas.microsoft.com/office/drawing/2014/main" id="{9F20F04B-A7E8-3978-28D6-A4559D522BB5}"/>
              </a:ext>
            </a:extLst>
          </p:cNvPr>
          <p:cNvGrpSpPr/>
          <p:nvPr/>
        </p:nvGrpSpPr>
        <p:grpSpPr>
          <a:xfrm>
            <a:off x="1223560" y="4543886"/>
            <a:ext cx="611289" cy="2036892"/>
            <a:chOff x="1026697" y="3949082"/>
            <a:chExt cx="611289" cy="2036892"/>
          </a:xfrm>
        </p:grpSpPr>
        <p:pic>
          <p:nvPicPr>
            <p:cNvPr id="79" name="Graphic 78" descr="Apple with solid fill">
              <a:extLst>
                <a:ext uri="{FF2B5EF4-FFF2-40B4-BE49-F238E27FC236}">
                  <a16:creationId xmlns:a16="http://schemas.microsoft.com/office/drawing/2014/main" id="{148F80C8-FBDC-3D24-7F97-BCBB20FD1EA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26699" y="3949082"/>
              <a:ext cx="611287" cy="611287"/>
            </a:xfrm>
            <a:prstGeom prst="rect">
              <a:avLst/>
            </a:prstGeom>
          </p:spPr>
        </p:pic>
        <p:pic>
          <p:nvPicPr>
            <p:cNvPr id="80" name="Graphic 79" descr="Apple with solid fill">
              <a:extLst>
                <a:ext uri="{FF2B5EF4-FFF2-40B4-BE49-F238E27FC236}">
                  <a16:creationId xmlns:a16="http://schemas.microsoft.com/office/drawing/2014/main" id="{49F6088C-A3F0-959F-A8E0-44969771E9B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26698" y="4661097"/>
              <a:ext cx="611287" cy="611287"/>
            </a:xfrm>
            <a:prstGeom prst="rect">
              <a:avLst/>
            </a:prstGeom>
          </p:spPr>
        </p:pic>
        <p:pic>
          <p:nvPicPr>
            <p:cNvPr id="81" name="Graphic 80" descr="Apple with solid fill">
              <a:extLst>
                <a:ext uri="{FF2B5EF4-FFF2-40B4-BE49-F238E27FC236}">
                  <a16:creationId xmlns:a16="http://schemas.microsoft.com/office/drawing/2014/main" id="{139652BA-DFE8-99A9-C721-82FCA2E0A23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26697" y="5374687"/>
              <a:ext cx="611287" cy="611287"/>
            </a:xfrm>
            <a:prstGeom prst="rect">
              <a:avLst/>
            </a:prstGeom>
          </p:spPr>
        </p:pic>
      </p:grpSp>
      <p:grpSp>
        <p:nvGrpSpPr>
          <p:cNvPr id="82" name="Group 81">
            <a:extLst>
              <a:ext uri="{FF2B5EF4-FFF2-40B4-BE49-F238E27FC236}">
                <a16:creationId xmlns:a16="http://schemas.microsoft.com/office/drawing/2014/main" id="{989B2DCF-F705-293B-053D-47F1DA2BDDA3}"/>
              </a:ext>
            </a:extLst>
          </p:cNvPr>
          <p:cNvGrpSpPr/>
          <p:nvPr/>
        </p:nvGrpSpPr>
        <p:grpSpPr>
          <a:xfrm>
            <a:off x="2164787" y="4515579"/>
            <a:ext cx="683261" cy="2116209"/>
            <a:chOff x="1638529" y="3920775"/>
            <a:chExt cx="683261" cy="2116209"/>
          </a:xfrm>
        </p:grpSpPr>
        <p:pic>
          <p:nvPicPr>
            <p:cNvPr id="83" name="Graphic 82" descr="Strawberry with solid fill">
              <a:extLst>
                <a:ext uri="{FF2B5EF4-FFF2-40B4-BE49-F238E27FC236}">
                  <a16:creationId xmlns:a16="http://schemas.microsoft.com/office/drawing/2014/main" id="{8E98D283-09E8-4BE9-B311-D21716887E9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638529" y="3920775"/>
              <a:ext cx="683261" cy="683261"/>
            </a:xfrm>
            <a:prstGeom prst="rect">
              <a:avLst/>
            </a:prstGeom>
          </p:spPr>
        </p:pic>
        <p:pic>
          <p:nvPicPr>
            <p:cNvPr id="84" name="Graphic 83" descr="Strawberry with solid fill">
              <a:extLst>
                <a:ext uri="{FF2B5EF4-FFF2-40B4-BE49-F238E27FC236}">
                  <a16:creationId xmlns:a16="http://schemas.microsoft.com/office/drawing/2014/main" id="{65AA04F1-32B5-8526-508F-7AA18B67EC5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638529" y="4625000"/>
              <a:ext cx="683261" cy="683261"/>
            </a:xfrm>
            <a:prstGeom prst="rect">
              <a:avLst/>
            </a:prstGeom>
          </p:spPr>
        </p:pic>
        <p:pic>
          <p:nvPicPr>
            <p:cNvPr id="85" name="Graphic 84" descr="Strawberry with solid fill">
              <a:extLst>
                <a:ext uri="{FF2B5EF4-FFF2-40B4-BE49-F238E27FC236}">
                  <a16:creationId xmlns:a16="http://schemas.microsoft.com/office/drawing/2014/main" id="{C9EDBFB3-E1F6-CCD3-8C09-F8C0546B653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638529" y="5353723"/>
              <a:ext cx="683261" cy="683261"/>
            </a:xfrm>
            <a:prstGeom prst="rect">
              <a:avLst/>
            </a:prstGeom>
          </p:spPr>
        </p:pic>
      </p:grpSp>
      <p:grpSp>
        <p:nvGrpSpPr>
          <p:cNvPr id="86" name="Group 85">
            <a:extLst>
              <a:ext uri="{FF2B5EF4-FFF2-40B4-BE49-F238E27FC236}">
                <a16:creationId xmlns:a16="http://schemas.microsoft.com/office/drawing/2014/main" id="{F456DF7F-E63C-7BC1-5A50-E812C10A043C}"/>
              </a:ext>
            </a:extLst>
          </p:cNvPr>
          <p:cNvGrpSpPr/>
          <p:nvPr/>
        </p:nvGrpSpPr>
        <p:grpSpPr>
          <a:xfrm>
            <a:off x="3177985" y="4470119"/>
            <a:ext cx="683262" cy="2110659"/>
            <a:chOff x="2246149" y="3875315"/>
            <a:chExt cx="683262" cy="2110659"/>
          </a:xfrm>
        </p:grpSpPr>
        <p:pic>
          <p:nvPicPr>
            <p:cNvPr id="87" name="Graphic 86" descr="Pineapple with solid fill">
              <a:extLst>
                <a:ext uri="{FF2B5EF4-FFF2-40B4-BE49-F238E27FC236}">
                  <a16:creationId xmlns:a16="http://schemas.microsoft.com/office/drawing/2014/main" id="{42326997-447D-EC64-3E43-7291ED5A0DA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246149" y="3875315"/>
              <a:ext cx="683262" cy="683262"/>
            </a:xfrm>
            <a:prstGeom prst="rect">
              <a:avLst/>
            </a:prstGeom>
          </p:spPr>
        </p:pic>
        <p:pic>
          <p:nvPicPr>
            <p:cNvPr id="88" name="Graphic 87" descr="Pineapple with solid fill">
              <a:extLst>
                <a:ext uri="{FF2B5EF4-FFF2-40B4-BE49-F238E27FC236}">
                  <a16:creationId xmlns:a16="http://schemas.microsoft.com/office/drawing/2014/main" id="{9A1A9FBA-776A-3BC2-94BD-CDF5E06E36A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246149" y="4582856"/>
              <a:ext cx="683262" cy="683262"/>
            </a:xfrm>
            <a:prstGeom prst="rect">
              <a:avLst/>
            </a:prstGeom>
          </p:spPr>
        </p:pic>
        <p:pic>
          <p:nvPicPr>
            <p:cNvPr id="89" name="Graphic 88" descr="Pineapple with solid fill">
              <a:extLst>
                <a:ext uri="{FF2B5EF4-FFF2-40B4-BE49-F238E27FC236}">
                  <a16:creationId xmlns:a16="http://schemas.microsoft.com/office/drawing/2014/main" id="{C0B7E258-8009-1FD9-5655-0BA55AC4AD8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246149" y="5302712"/>
              <a:ext cx="683262" cy="683262"/>
            </a:xfrm>
            <a:prstGeom prst="rect">
              <a:avLst/>
            </a:prstGeom>
          </p:spPr>
        </p:pic>
      </p:grpSp>
      <p:grpSp>
        <p:nvGrpSpPr>
          <p:cNvPr id="90" name="Group 89">
            <a:extLst>
              <a:ext uri="{FF2B5EF4-FFF2-40B4-BE49-F238E27FC236}">
                <a16:creationId xmlns:a16="http://schemas.microsoft.com/office/drawing/2014/main" id="{C358F971-610B-AF5D-8039-630E00D25131}"/>
              </a:ext>
            </a:extLst>
          </p:cNvPr>
          <p:cNvGrpSpPr/>
          <p:nvPr/>
        </p:nvGrpSpPr>
        <p:grpSpPr>
          <a:xfrm>
            <a:off x="4191184" y="4542094"/>
            <a:ext cx="622786" cy="2069012"/>
            <a:chOff x="4284494" y="3947290"/>
            <a:chExt cx="622786" cy="2069012"/>
          </a:xfrm>
        </p:grpSpPr>
        <p:pic>
          <p:nvPicPr>
            <p:cNvPr id="91" name="Graphic 90" descr="Watermelon with solid fill">
              <a:extLst>
                <a:ext uri="{FF2B5EF4-FFF2-40B4-BE49-F238E27FC236}">
                  <a16:creationId xmlns:a16="http://schemas.microsoft.com/office/drawing/2014/main" id="{87701AA2-0151-E0B8-7B21-5B2720DB159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284494" y="3947290"/>
              <a:ext cx="622786" cy="622786"/>
            </a:xfrm>
            <a:prstGeom prst="rect">
              <a:avLst/>
            </a:prstGeom>
          </p:spPr>
        </p:pic>
        <p:pic>
          <p:nvPicPr>
            <p:cNvPr id="92" name="Graphic 91" descr="Watermelon with solid fill">
              <a:extLst>
                <a:ext uri="{FF2B5EF4-FFF2-40B4-BE49-F238E27FC236}">
                  <a16:creationId xmlns:a16="http://schemas.microsoft.com/office/drawing/2014/main" id="{F03B4EFD-2590-B5EF-269D-CCA0ACA1873E}"/>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284494" y="4649598"/>
              <a:ext cx="622786" cy="622786"/>
            </a:xfrm>
            <a:prstGeom prst="rect">
              <a:avLst/>
            </a:prstGeom>
          </p:spPr>
        </p:pic>
        <p:pic>
          <p:nvPicPr>
            <p:cNvPr id="93" name="Graphic 92" descr="Watermelon with solid fill">
              <a:extLst>
                <a:ext uri="{FF2B5EF4-FFF2-40B4-BE49-F238E27FC236}">
                  <a16:creationId xmlns:a16="http://schemas.microsoft.com/office/drawing/2014/main" id="{75D51F61-6265-5BB5-EBD4-6A8D893018D6}"/>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284494" y="5393516"/>
              <a:ext cx="622786" cy="622786"/>
            </a:xfrm>
            <a:prstGeom prst="rect">
              <a:avLst/>
            </a:prstGeom>
          </p:spPr>
        </p:pic>
      </p:grpSp>
      <p:sp>
        <p:nvSpPr>
          <p:cNvPr id="12" name="Rectangle 11">
            <a:extLst>
              <a:ext uri="{FF2B5EF4-FFF2-40B4-BE49-F238E27FC236}">
                <a16:creationId xmlns:a16="http://schemas.microsoft.com/office/drawing/2014/main" id="{1A0A9301-3AA6-9337-B728-BDB8186805F3}"/>
              </a:ext>
            </a:extLst>
          </p:cNvPr>
          <p:cNvSpPr/>
          <p:nvPr/>
        </p:nvSpPr>
        <p:spPr>
          <a:xfrm>
            <a:off x="7325807" y="396023"/>
            <a:ext cx="4269441" cy="6024803"/>
          </a:xfrm>
          <a:prstGeom prst="rect">
            <a:avLst/>
          </a:prstGeom>
          <a:solidFill>
            <a:srgbClr val="D188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Diagonal Stripe 14">
            <a:extLst>
              <a:ext uri="{FF2B5EF4-FFF2-40B4-BE49-F238E27FC236}">
                <a16:creationId xmlns:a16="http://schemas.microsoft.com/office/drawing/2014/main" id="{D93C02E5-5DB4-8FEB-EDFD-2FB6361A520F}"/>
              </a:ext>
            </a:extLst>
          </p:cNvPr>
          <p:cNvSpPr/>
          <p:nvPr/>
        </p:nvSpPr>
        <p:spPr>
          <a:xfrm>
            <a:off x="7798228" y="3875315"/>
            <a:ext cx="215821" cy="198782"/>
          </a:xfrm>
          <a:prstGeom prst="diagStripe">
            <a:avLst/>
          </a:prstGeom>
          <a:solidFill>
            <a:srgbClr val="BFCD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7" name="Diagonal Stripe 16">
            <a:extLst>
              <a:ext uri="{FF2B5EF4-FFF2-40B4-BE49-F238E27FC236}">
                <a16:creationId xmlns:a16="http://schemas.microsoft.com/office/drawing/2014/main" id="{DCB189C2-0264-E41F-DEE4-7B09047359E0}"/>
              </a:ext>
            </a:extLst>
          </p:cNvPr>
          <p:cNvSpPr/>
          <p:nvPr/>
        </p:nvSpPr>
        <p:spPr>
          <a:xfrm rot="20423756">
            <a:off x="9043172" y="4310366"/>
            <a:ext cx="291292" cy="283179"/>
          </a:xfrm>
          <a:prstGeom prst="diagStripe">
            <a:avLst/>
          </a:prstGeom>
          <a:solidFill>
            <a:srgbClr val="BFCD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8" name="Diagonal Stripe 17">
            <a:extLst>
              <a:ext uri="{FF2B5EF4-FFF2-40B4-BE49-F238E27FC236}">
                <a16:creationId xmlns:a16="http://schemas.microsoft.com/office/drawing/2014/main" id="{010B53E7-B856-3E71-BC12-207B853ABCE5}"/>
              </a:ext>
            </a:extLst>
          </p:cNvPr>
          <p:cNvSpPr/>
          <p:nvPr/>
        </p:nvSpPr>
        <p:spPr>
          <a:xfrm rot="4857852">
            <a:off x="9665253" y="2973518"/>
            <a:ext cx="288873" cy="144519"/>
          </a:xfrm>
          <a:prstGeom prst="diagStripe">
            <a:avLst/>
          </a:prstGeom>
          <a:solidFill>
            <a:srgbClr val="BFCD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1" name="Diagonal Stripe 20">
            <a:extLst>
              <a:ext uri="{FF2B5EF4-FFF2-40B4-BE49-F238E27FC236}">
                <a16:creationId xmlns:a16="http://schemas.microsoft.com/office/drawing/2014/main" id="{E6050F0D-70C9-0426-3C56-561413B00E1C}"/>
              </a:ext>
            </a:extLst>
          </p:cNvPr>
          <p:cNvSpPr/>
          <p:nvPr/>
        </p:nvSpPr>
        <p:spPr>
          <a:xfrm rot="19871582">
            <a:off x="10480295" y="3610684"/>
            <a:ext cx="193494" cy="232391"/>
          </a:xfrm>
          <a:prstGeom prst="diagStripe">
            <a:avLst/>
          </a:prstGeom>
          <a:solidFill>
            <a:srgbClr val="BFCD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3" name="Diagonal Stripe 22">
            <a:extLst>
              <a:ext uri="{FF2B5EF4-FFF2-40B4-BE49-F238E27FC236}">
                <a16:creationId xmlns:a16="http://schemas.microsoft.com/office/drawing/2014/main" id="{DA6EC419-42FA-10EC-F825-D70BDF008C71}"/>
              </a:ext>
            </a:extLst>
          </p:cNvPr>
          <p:cNvSpPr/>
          <p:nvPr/>
        </p:nvSpPr>
        <p:spPr>
          <a:xfrm rot="20423756">
            <a:off x="10919404" y="1431621"/>
            <a:ext cx="291292" cy="283179"/>
          </a:xfrm>
          <a:prstGeom prst="diagStripe">
            <a:avLst/>
          </a:prstGeom>
          <a:solidFill>
            <a:srgbClr val="BFCD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4" name="Diagonal Stripe 23">
            <a:extLst>
              <a:ext uri="{FF2B5EF4-FFF2-40B4-BE49-F238E27FC236}">
                <a16:creationId xmlns:a16="http://schemas.microsoft.com/office/drawing/2014/main" id="{63CE9955-5E04-07F9-6CB4-235A8AB9D384}"/>
              </a:ext>
            </a:extLst>
          </p:cNvPr>
          <p:cNvSpPr/>
          <p:nvPr/>
        </p:nvSpPr>
        <p:spPr>
          <a:xfrm rot="20423756">
            <a:off x="8507203" y="2081936"/>
            <a:ext cx="291292" cy="283179"/>
          </a:xfrm>
          <a:prstGeom prst="diagStripe">
            <a:avLst/>
          </a:prstGeom>
          <a:solidFill>
            <a:srgbClr val="BFCD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 name="Diagonal Stripe 1">
            <a:extLst>
              <a:ext uri="{FF2B5EF4-FFF2-40B4-BE49-F238E27FC236}">
                <a16:creationId xmlns:a16="http://schemas.microsoft.com/office/drawing/2014/main" id="{FB63A019-CD8C-9AC9-63C4-FD776D9F980D}"/>
              </a:ext>
            </a:extLst>
          </p:cNvPr>
          <p:cNvSpPr/>
          <p:nvPr/>
        </p:nvSpPr>
        <p:spPr>
          <a:xfrm rot="4857852">
            <a:off x="9338546" y="1164709"/>
            <a:ext cx="288873" cy="144519"/>
          </a:xfrm>
          <a:prstGeom prst="diagStripe">
            <a:avLst/>
          </a:prstGeom>
          <a:solidFill>
            <a:srgbClr val="BFCD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4" name="Rectangle 3">
            <a:extLst>
              <a:ext uri="{FF2B5EF4-FFF2-40B4-BE49-F238E27FC236}">
                <a16:creationId xmlns:a16="http://schemas.microsoft.com/office/drawing/2014/main" id="{CCCF6CCD-D37F-F1BE-7B48-70BC9B7584C7}"/>
              </a:ext>
            </a:extLst>
          </p:cNvPr>
          <p:cNvSpPr/>
          <p:nvPr/>
        </p:nvSpPr>
        <p:spPr>
          <a:xfrm>
            <a:off x="7325806" y="5365446"/>
            <a:ext cx="4269441" cy="1045735"/>
          </a:xfrm>
          <a:prstGeom prst="rect">
            <a:avLst/>
          </a:prstGeom>
          <a:solidFill>
            <a:srgbClr val="BFCD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ectangle 24">
            <a:extLst>
              <a:ext uri="{FF2B5EF4-FFF2-40B4-BE49-F238E27FC236}">
                <a16:creationId xmlns:a16="http://schemas.microsoft.com/office/drawing/2014/main" id="{ACFA1249-036F-C378-0568-07980EB7CEC6}"/>
              </a:ext>
            </a:extLst>
          </p:cNvPr>
          <p:cNvSpPr/>
          <p:nvPr/>
        </p:nvSpPr>
        <p:spPr>
          <a:xfrm>
            <a:off x="7325807" y="5416242"/>
            <a:ext cx="4269441" cy="1045735"/>
          </a:xfrm>
          <a:prstGeom prst="rect">
            <a:avLst/>
          </a:prstGeom>
          <a:solidFill>
            <a:srgbClr val="E8F6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ectangle 15">
            <a:extLst>
              <a:ext uri="{FF2B5EF4-FFF2-40B4-BE49-F238E27FC236}">
                <a16:creationId xmlns:a16="http://schemas.microsoft.com/office/drawing/2014/main" id="{463F5624-04D6-083A-EF1F-9E4F97A246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9" name="Group 18">
            <a:extLst>
              <a:ext uri="{FF2B5EF4-FFF2-40B4-BE49-F238E27FC236}">
                <a16:creationId xmlns:a16="http://schemas.microsoft.com/office/drawing/2014/main" id="{CD55E20A-FCD1-E52E-216F-FC3ED4B84143}"/>
              </a:ext>
            </a:extLst>
          </p:cNvPr>
          <p:cNvGrpSpPr/>
          <p:nvPr/>
        </p:nvGrpSpPr>
        <p:grpSpPr>
          <a:xfrm>
            <a:off x="0" y="396023"/>
            <a:ext cx="4907280" cy="994938"/>
            <a:chOff x="7996844" y="417793"/>
            <a:chExt cx="4542971" cy="994938"/>
          </a:xfrm>
        </p:grpSpPr>
        <p:sp>
          <p:nvSpPr>
            <p:cNvPr id="20" name="Rectangle 19">
              <a:extLst>
                <a:ext uri="{FF2B5EF4-FFF2-40B4-BE49-F238E27FC236}">
                  <a16:creationId xmlns:a16="http://schemas.microsoft.com/office/drawing/2014/main" id="{6A30CA9F-8B39-CD99-C26C-4757FE101C6D}"/>
                </a:ext>
              </a:extLst>
            </p:cNvPr>
            <p:cNvSpPr/>
            <p:nvPr/>
          </p:nvSpPr>
          <p:spPr>
            <a:xfrm>
              <a:off x="7996844" y="417793"/>
              <a:ext cx="4542971" cy="994938"/>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22" name="TextBox 21">
              <a:extLst>
                <a:ext uri="{FF2B5EF4-FFF2-40B4-BE49-F238E27FC236}">
                  <a16:creationId xmlns:a16="http://schemas.microsoft.com/office/drawing/2014/main" id="{9C6B76F2-24AF-5A58-4E72-8942977E9C4D}"/>
                </a:ext>
              </a:extLst>
            </p:cNvPr>
            <p:cNvSpPr txBox="1"/>
            <p:nvPr/>
          </p:nvSpPr>
          <p:spPr>
            <a:xfrm>
              <a:off x="8080038" y="499763"/>
              <a:ext cx="4376584" cy="830997"/>
            </a:xfrm>
            <a:prstGeom prst="rect">
              <a:avLst/>
            </a:prstGeom>
            <a:noFill/>
          </p:spPr>
          <p:txBody>
            <a:bodyPr wrap="square" rtlCol="0">
              <a:spAutoFit/>
            </a:bodyPr>
            <a:lstStyle/>
            <a:p>
              <a:pPr algn="r"/>
              <a:r>
                <a:rPr lang="en-GB" sz="2800" dirty="0">
                  <a:solidFill>
                    <a:schemeClr val="bg1">
                      <a:lumMod val="85000"/>
                      <a:lumOff val="15000"/>
                    </a:schemeClr>
                  </a:solidFill>
                  <a:latin typeface="Source Sans Pro Black" panose="020B0803030403020204" pitchFamily="34" charset="0"/>
                </a:rPr>
                <a:t>Fractional Crystallisation</a:t>
              </a:r>
            </a:p>
            <a:p>
              <a:pPr algn="r"/>
              <a:r>
                <a:rPr lang="en-US" sz="2000" b="1" dirty="0">
                  <a:solidFill>
                    <a:schemeClr val="bg1">
                      <a:lumMod val="75000"/>
                      <a:lumOff val="25000"/>
                    </a:schemeClr>
                  </a:solidFill>
                  <a:latin typeface="Source Sans Pro Semibold" panose="020B0603030403020204" pitchFamily="34" charset="0"/>
                </a:rPr>
                <a:t>Sudbury Igneous Complex</a:t>
              </a:r>
              <a:endParaRPr lang="en-GB" sz="2400" dirty="0">
                <a:solidFill>
                  <a:schemeClr val="bg1">
                    <a:lumMod val="75000"/>
                    <a:lumOff val="25000"/>
                  </a:schemeClr>
                </a:solidFill>
                <a:latin typeface="Source Sans Pro Semibold" panose="020B0603030403020204" pitchFamily="34" charset="0"/>
              </a:endParaRPr>
            </a:p>
          </p:txBody>
        </p:sp>
      </p:grpSp>
      <p:sp>
        <p:nvSpPr>
          <p:cNvPr id="27" name="TextBox 26">
            <a:extLst>
              <a:ext uri="{FF2B5EF4-FFF2-40B4-BE49-F238E27FC236}">
                <a16:creationId xmlns:a16="http://schemas.microsoft.com/office/drawing/2014/main" id="{7942E935-CFFA-2037-F3D7-CE297C75D43C}"/>
              </a:ext>
            </a:extLst>
          </p:cNvPr>
          <p:cNvSpPr txBox="1"/>
          <p:nvPr/>
        </p:nvSpPr>
        <p:spPr>
          <a:xfrm>
            <a:off x="8360228" y="5705561"/>
            <a:ext cx="2226908" cy="400110"/>
          </a:xfrm>
          <a:prstGeom prst="rect">
            <a:avLst/>
          </a:prstGeom>
          <a:noFill/>
        </p:spPr>
        <p:txBody>
          <a:bodyPr wrap="square" rtlCol="0">
            <a:spAutoFit/>
          </a:bodyPr>
          <a:lstStyle/>
          <a:p>
            <a:r>
              <a:rPr lang="en-GB" sz="2000" b="1" dirty="0">
                <a:solidFill>
                  <a:schemeClr val="bg1"/>
                </a:solidFill>
                <a:latin typeface="Source Sans Pro Semibold" panose="020B0603030403020204" pitchFamily="34" charset="0"/>
              </a:rPr>
              <a:t>Mafic/Felsic Norite</a:t>
            </a:r>
          </a:p>
        </p:txBody>
      </p:sp>
      <p:sp>
        <p:nvSpPr>
          <p:cNvPr id="7" name="TextBox 6">
            <a:extLst>
              <a:ext uri="{FF2B5EF4-FFF2-40B4-BE49-F238E27FC236}">
                <a16:creationId xmlns:a16="http://schemas.microsoft.com/office/drawing/2014/main" id="{F108B67A-58F4-DA21-E1E8-A5DDF10D64C2}"/>
              </a:ext>
            </a:extLst>
          </p:cNvPr>
          <p:cNvSpPr txBox="1"/>
          <p:nvPr/>
        </p:nvSpPr>
        <p:spPr>
          <a:xfrm>
            <a:off x="8573979" y="4707593"/>
            <a:ext cx="1806318" cy="400110"/>
          </a:xfrm>
          <a:prstGeom prst="rect">
            <a:avLst/>
          </a:prstGeom>
          <a:noFill/>
        </p:spPr>
        <p:txBody>
          <a:bodyPr wrap="square" rtlCol="0">
            <a:spAutoFit/>
          </a:bodyPr>
          <a:lstStyle/>
          <a:p>
            <a:r>
              <a:rPr lang="en-GB" sz="2000" b="1" dirty="0">
                <a:solidFill>
                  <a:schemeClr val="bg1"/>
                </a:solidFill>
                <a:latin typeface="Source Sans Pro Semibold" panose="020B0603030403020204" pitchFamily="34" charset="0"/>
              </a:rPr>
              <a:t>Quartz Gabbro</a:t>
            </a:r>
          </a:p>
        </p:txBody>
      </p:sp>
      <p:sp>
        <p:nvSpPr>
          <p:cNvPr id="8" name="Rectangle 7">
            <a:extLst>
              <a:ext uri="{FF2B5EF4-FFF2-40B4-BE49-F238E27FC236}">
                <a16:creationId xmlns:a16="http://schemas.microsoft.com/office/drawing/2014/main" id="{ADB2ABD0-A80D-66D4-19E1-C0C10FEC9DF6}"/>
              </a:ext>
            </a:extLst>
          </p:cNvPr>
          <p:cNvSpPr/>
          <p:nvPr/>
        </p:nvSpPr>
        <p:spPr>
          <a:xfrm>
            <a:off x="7325804" y="381698"/>
            <a:ext cx="4269441" cy="2083608"/>
          </a:xfrm>
          <a:prstGeom prst="rect">
            <a:avLst/>
          </a:prstGeom>
          <a:solidFill>
            <a:srgbClr val="B3E3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2E5A5F12-609D-82FA-19BA-61A896B04DEE}"/>
              </a:ext>
            </a:extLst>
          </p:cNvPr>
          <p:cNvSpPr txBox="1"/>
          <p:nvPr/>
        </p:nvSpPr>
        <p:spPr>
          <a:xfrm>
            <a:off x="8787935" y="1045733"/>
            <a:ext cx="1345177" cy="707886"/>
          </a:xfrm>
          <a:prstGeom prst="rect">
            <a:avLst/>
          </a:prstGeom>
          <a:noFill/>
        </p:spPr>
        <p:txBody>
          <a:bodyPr wrap="square" rtlCol="0">
            <a:spAutoFit/>
          </a:bodyPr>
          <a:lstStyle/>
          <a:p>
            <a:pPr algn="ctr"/>
            <a:r>
              <a:rPr lang="en-GB" sz="2000" b="1" dirty="0">
                <a:solidFill>
                  <a:schemeClr val="bg1"/>
                </a:solidFill>
                <a:latin typeface="Source Sans Pro Semibold" panose="020B0603030403020204" pitchFamily="34" charset="0"/>
              </a:rPr>
              <a:t>Onaping Formation</a:t>
            </a:r>
          </a:p>
        </p:txBody>
      </p:sp>
      <p:sp>
        <p:nvSpPr>
          <p:cNvPr id="10" name="Rectangle 9">
            <a:extLst>
              <a:ext uri="{FF2B5EF4-FFF2-40B4-BE49-F238E27FC236}">
                <a16:creationId xmlns:a16="http://schemas.microsoft.com/office/drawing/2014/main" id="{619DE4A4-A2CE-9F73-1147-03C480F91556}"/>
              </a:ext>
            </a:extLst>
          </p:cNvPr>
          <p:cNvSpPr/>
          <p:nvPr/>
        </p:nvSpPr>
        <p:spPr>
          <a:xfrm>
            <a:off x="0" y="1786983"/>
            <a:ext cx="4907280" cy="1097634"/>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11" name="TextBox 10">
            <a:extLst>
              <a:ext uri="{FF2B5EF4-FFF2-40B4-BE49-F238E27FC236}">
                <a16:creationId xmlns:a16="http://schemas.microsoft.com/office/drawing/2014/main" id="{7540507E-EDD9-30C1-36EB-14EA964D65A9}"/>
              </a:ext>
            </a:extLst>
          </p:cNvPr>
          <p:cNvSpPr txBox="1"/>
          <p:nvPr/>
        </p:nvSpPr>
        <p:spPr>
          <a:xfrm>
            <a:off x="89865" y="1827968"/>
            <a:ext cx="4727550" cy="1015663"/>
          </a:xfrm>
          <a:prstGeom prst="rect">
            <a:avLst/>
          </a:prstGeom>
          <a:noFill/>
        </p:spPr>
        <p:txBody>
          <a:bodyPr wrap="square" rtlCol="0">
            <a:spAutoFit/>
          </a:bodyPr>
          <a:lstStyle/>
          <a:p>
            <a:pPr algn="r"/>
            <a:r>
              <a:rPr lang="en-US" sz="2000" dirty="0">
                <a:solidFill>
                  <a:schemeClr val="bg1">
                    <a:lumMod val="75000"/>
                    <a:lumOff val="25000"/>
                  </a:schemeClr>
                </a:solidFill>
                <a:latin typeface="Source Sans Pro" panose="020B0503030403020204" pitchFamily="34" charset="0"/>
              </a:rPr>
              <a:t>Next up at about </a:t>
            </a:r>
            <a:r>
              <a:rPr lang="en-US" sz="2000" b="1" dirty="0">
                <a:solidFill>
                  <a:schemeClr val="bg1">
                    <a:lumMod val="75000"/>
                    <a:lumOff val="25000"/>
                  </a:schemeClr>
                </a:solidFill>
                <a:latin typeface="Source Sans Pro" panose="020B0503030403020204" pitchFamily="34" charset="0"/>
                <a:ea typeface="Balmy"/>
                <a:cs typeface="Balmy"/>
                <a:sym typeface="Balmy"/>
              </a:rPr>
              <a:t>~1000 ºC </a:t>
            </a:r>
            <a:r>
              <a:rPr lang="en-US" sz="2000" dirty="0">
                <a:solidFill>
                  <a:schemeClr val="bg1">
                    <a:lumMod val="75000"/>
                    <a:lumOff val="25000"/>
                  </a:schemeClr>
                </a:solidFill>
                <a:latin typeface="Source Sans Pro" panose="020B0503030403020204" pitchFamily="34" charset="0"/>
                <a:ea typeface="Balmy"/>
                <a:cs typeface="Balmy"/>
                <a:sym typeface="Balmy"/>
              </a:rPr>
              <a:t>minerals like feldspars become abundant as the </a:t>
            </a:r>
            <a:r>
              <a:rPr lang="en-US" sz="2000" b="1" dirty="0">
                <a:solidFill>
                  <a:schemeClr val="bg1">
                    <a:lumMod val="75000"/>
                    <a:lumOff val="25000"/>
                  </a:schemeClr>
                </a:solidFill>
                <a:latin typeface="Source Sans Pro" panose="020B0503030403020204" pitchFamily="34" charset="0"/>
                <a:ea typeface="Balmy"/>
                <a:cs typeface="Balmy"/>
                <a:sym typeface="Balmy"/>
              </a:rPr>
              <a:t>incompatible elements</a:t>
            </a:r>
            <a:r>
              <a:rPr lang="en-US" sz="2000" dirty="0">
                <a:solidFill>
                  <a:schemeClr val="bg1">
                    <a:lumMod val="75000"/>
                    <a:lumOff val="25000"/>
                  </a:schemeClr>
                </a:solidFill>
                <a:latin typeface="Source Sans Pro" panose="020B0503030403020204" pitchFamily="34" charset="0"/>
                <a:ea typeface="Balmy"/>
                <a:cs typeface="Balmy"/>
                <a:sym typeface="Balmy"/>
              </a:rPr>
              <a:t> run out</a:t>
            </a:r>
            <a:endParaRPr lang="en-US" sz="2400" dirty="0">
              <a:solidFill>
                <a:schemeClr val="bg1">
                  <a:lumMod val="75000"/>
                  <a:lumOff val="25000"/>
                </a:schemeClr>
              </a:solidFill>
              <a:latin typeface="Source Sans Pro" panose="020B0503030403020204" pitchFamily="34" charset="0"/>
              <a:ea typeface="Balmy"/>
              <a:cs typeface="Balmy"/>
              <a:sym typeface="Balmy"/>
            </a:endParaRPr>
          </a:p>
        </p:txBody>
      </p:sp>
      <p:sp>
        <p:nvSpPr>
          <p:cNvPr id="13" name="Rectangle 12">
            <a:extLst>
              <a:ext uri="{FF2B5EF4-FFF2-40B4-BE49-F238E27FC236}">
                <a16:creationId xmlns:a16="http://schemas.microsoft.com/office/drawing/2014/main" id="{45593BD7-1BF0-E601-AA25-94636659B7A5}"/>
              </a:ext>
            </a:extLst>
          </p:cNvPr>
          <p:cNvSpPr/>
          <p:nvPr/>
        </p:nvSpPr>
        <p:spPr>
          <a:xfrm>
            <a:off x="-3701" y="3280639"/>
            <a:ext cx="4907280" cy="793458"/>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26" name="TextBox 25">
            <a:extLst>
              <a:ext uri="{FF2B5EF4-FFF2-40B4-BE49-F238E27FC236}">
                <a16:creationId xmlns:a16="http://schemas.microsoft.com/office/drawing/2014/main" id="{FEDF7D77-DEA1-F138-256C-C222BDA0DBA4}"/>
              </a:ext>
            </a:extLst>
          </p:cNvPr>
          <p:cNvSpPr txBox="1"/>
          <p:nvPr/>
        </p:nvSpPr>
        <p:spPr>
          <a:xfrm>
            <a:off x="86164" y="3321624"/>
            <a:ext cx="4727550" cy="707886"/>
          </a:xfrm>
          <a:prstGeom prst="rect">
            <a:avLst/>
          </a:prstGeom>
          <a:noFill/>
        </p:spPr>
        <p:txBody>
          <a:bodyPr wrap="square" rtlCol="0">
            <a:spAutoFit/>
          </a:bodyPr>
          <a:lstStyle/>
          <a:p>
            <a:pPr algn="r"/>
            <a:r>
              <a:rPr lang="en-US" sz="2000" dirty="0">
                <a:solidFill>
                  <a:schemeClr val="bg1">
                    <a:lumMod val="75000"/>
                    <a:lumOff val="25000"/>
                  </a:schemeClr>
                </a:solidFill>
                <a:latin typeface="Source Sans Pro" panose="020B0503030403020204" pitchFamily="34" charset="0"/>
              </a:rPr>
              <a:t>These are rich in </a:t>
            </a:r>
            <a:r>
              <a:rPr lang="en-US" sz="2000" b="1" dirty="0">
                <a:solidFill>
                  <a:schemeClr val="bg1">
                    <a:lumMod val="75000"/>
                    <a:lumOff val="25000"/>
                  </a:schemeClr>
                </a:solidFill>
                <a:latin typeface="Source Sans Pro" panose="020B0503030403020204" pitchFamily="34" charset="0"/>
              </a:rPr>
              <a:t>Si, K, Na, and Al, </a:t>
            </a:r>
            <a:r>
              <a:rPr lang="en-US" sz="2000" dirty="0">
                <a:solidFill>
                  <a:schemeClr val="bg1">
                    <a:lumMod val="75000"/>
                    <a:lumOff val="25000"/>
                  </a:schemeClr>
                </a:solidFill>
                <a:latin typeface="Source Sans Pro" panose="020B0503030403020204" pitchFamily="34" charset="0"/>
              </a:rPr>
              <a:t>and settle to form </a:t>
            </a:r>
            <a:r>
              <a:rPr lang="en-US" sz="2000" b="1" dirty="0">
                <a:solidFill>
                  <a:schemeClr val="bg1">
                    <a:lumMod val="75000"/>
                    <a:lumOff val="25000"/>
                  </a:schemeClr>
                </a:solidFill>
                <a:latin typeface="Source Sans Pro" panose="020B0503030403020204" pitchFamily="34" charset="0"/>
              </a:rPr>
              <a:t>quartz gabbro</a:t>
            </a:r>
            <a:endParaRPr lang="en-US" sz="2400" b="1" dirty="0">
              <a:solidFill>
                <a:schemeClr val="bg1">
                  <a:lumMod val="75000"/>
                  <a:lumOff val="25000"/>
                </a:schemeClr>
              </a:solidFill>
              <a:latin typeface="Source Sans Pro" panose="020B0503030403020204" pitchFamily="34" charset="0"/>
              <a:ea typeface="Balmy"/>
              <a:cs typeface="Balmy"/>
              <a:sym typeface="Balmy"/>
            </a:endParaRPr>
          </a:p>
        </p:txBody>
      </p:sp>
      <p:grpSp>
        <p:nvGrpSpPr>
          <p:cNvPr id="53" name="Group 52">
            <a:extLst>
              <a:ext uri="{FF2B5EF4-FFF2-40B4-BE49-F238E27FC236}">
                <a16:creationId xmlns:a16="http://schemas.microsoft.com/office/drawing/2014/main" id="{00001DE3-5DD6-3D2A-ACE9-D29DB27D6249}"/>
              </a:ext>
            </a:extLst>
          </p:cNvPr>
          <p:cNvGrpSpPr/>
          <p:nvPr/>
        </p:nvGrpSpPr>
        <p:grpSpPr>
          <a:xfrm>
            <a:off x="299881" y="4553240"/>
            <a:ext cx="593742" cy="2020848"/>
            <a:chOff x="307394" y="3970383"/>
            <a:chExt cx="593742" cy="2020848"/>
          </a:xfrm>
        </p:grpSpPr>
        <p:pic>
          <p:nvPicPr>
            <p:cNvPr id="54" name="Graphic 53" descr="Banana with solid fill">
              <a:extLst>
                <a:ext uri="{FF2B5EF4-FFF2-40B4-BE49-F238E27FC236}">
                  <a16:creationId xmlns:a16="http://schemas.microsoft.com/office/drawing/2014/main" id="{5C073594-6A67-1A22-3CE4-F1BE7A916D0E}"/>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07394" y="3970383"/>
              <a:ext cx="593742" cy="593742"/>
            </a:xfrm>
            <a:prstGeom prst="rect">
              <a:avLst/>
            </a:prstGeom>
          </p:spPr>
        </p:pic>
        <p:pic>
          <p:nvPicPr>
            <p:cNvPr id="55" name="Graphic 54" descr="Banana with solid fill">
              <a:extLst>
                <a:ext uri="{FF2B5EF4-FFF2-40B4-BE49-F238E27FC236}">
                  <a16:creationId xmlns:a16="http://schemas.microsoft.com/office/drawing/2014/main" id="{71918274-CCE4-678D-0D8F-24E298D54CB4}"/>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07394" y="4669870"/>
              <a:ext cx="593742" cy="593742"/>
            </a:xfrm>
            <a:prstGeom prst="rect">
              <a:avLst/>
            </a:prstGeom>
          </p:spPr>
        </p:pic>
        <p:pic>
          <p:nvPicPr>
            <p:cNvPr id="56" name="Graphic 55" descr="Banana with solid fill">
              <a:extLst>
                <a:ext uri="{FF2B5EF4-FFF2-40B4-BE49-F238E27FC236}">
                  <a16:creationId xmlns:a16="http://schemas.microsoft.com/office/drawing/2014/main" id="{D90E6377-FD2C-74EC-54D4-D1BF083D9951}"/>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307394" y="5397489"/>
              <a:ext cx="593742" cy="593742"/>
            </a:xfrm>
            <a:prstGeom prst="rect">
              <a:avLst/>
            </a:prstGeom>
          </p:spPr>
        </p:pic>
      </p:grpSp>
      <p:grpSp>
        <p:nvGrpSpPr>
          <p:cNvPr id="57" name="Group 56">
            <a:extLst>
              <a:ext uri="{FF2B5EF4-FFF2-40B4-BE49-F238E27FC236}">
                <a16:creationId xmlns:a16="http://schemas.microsoft.com/office/drawing/2014/main" id="{DBC5E5E5-737A-96AC-1CB5-6BE21EF0E307}"/>
              </a:ext>
            </a:extLst>
          </p:cNvPr>
          <p:cNvGrpSpPr/>
          <p:nvPr/>
        </p:nvGrpSpPr>
        <p:grpSpPr>
          <a:xfrm>
            <a:off x="1223560" y="4531939"/>
            <a:ext cx="611289" cy="2036892"/>
            <a:chOff x="1026697" y="3949082"/>
            <a:chExt cx="611289" cy="2036892"/>
          </a:xfrm>
        </p:grpSpPr>
        <p:pic>
          <p:nvPicPr>
            <p:cNvPr id="58" name="Graphic 57" descr="Apple with solid fill">
              <a:extLst>
                <a:ext uri="{FF2B5EF4-FFF2-40B4-BE49-F238E27FC236}">
                  <a16:creationId xmlns:a16="http://schemas.microsoft.com/office/drawing/2014/main" id="{02FD5A41-90B1-E3D9-D5E7-7620C9AAA7F6}"/>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1026699" y="3949082"/>
              <a:ext cx="611287" cy="611287"/>
            </a:xfrm>
            <a:prstGeom prst="rect">
              <a:avLst/>
            </a:prstGeom>
          </p:spPr>
        </p:pic>
        <p:pic>
          <p:nvPicPr>
            <p:cNvPr id="59" name="Graphic 58" descr="Apple with solid fill">
              <a:extLst>
                <a:ext uri="{FF2B5EF4-FFF2-40B4-BE49-F238E27FC236}">
                  <a16:creationId xmlns:a16="http://schemas.microsoft.com/office/drawing/2014/main" id="{9763E9A2-24F8-1044-2884-C4D40AB748C4}"/>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1026698" y="4661097"/>
              <a:ext cx="611287" cy="611287"/>
            </a:xfrm>
            <a:prstGeom prst="rect">
              <a:avLst/>
            </a:prstGeom>
          </p:spPr>
        </p:pic>
        <p:pic>
          <p:nvPicPr>
            <p:cNvPr id="60" name="Graphic 59" descr="Apple with solid fill">
              <a:extLst>
                <a:ext uri="{FF2B5EF4-FFF2-40B4-BE49-F238E27FC236}">
                  <a16:creationId xmlns:a16="http://schemas.microsoft.com/office/drawing/2014/main" id="{48BAFC6F-37D2-7950-757A-7CC2CAF9F545}"/>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1026697" y="5374687"/>
              <a:ext cx="611287" cy="611287"/>
            </a:xfrm>
            <a:prstGeom prst="rect">
              <a:avLst/>
            </a:prstGeom>
          </p:spPr>
        </p:pic>
      </p:grpSp>
      <p:grpSp>
        <p:nvGrpSpPr>
          <p:cNvPr id="61" name="Group 60">
            <a:extLst>
              <a:ext uri="{FF2B5EF4-FFF2-40B4-BE49-F238E27FC236}">
                <a16:creationId xmlns:a16="http://schemas.microsoft.com/office/drawing/2014/main" id="{D08738FB-05FB-B324-2514-2D3183F6C196}"/>
              </a:ext>
            </a:extLst>
          </p:cNvPr>
          <p:cNvGrpSpPr/>
          <p:nvPr/>
        </p:nvGrpSpPr>
        <p:grpSpPr>
          <a:xfrm>
            <a:off x="2164787" y="4503632"/>
            <a:ext cx="683261" cy="2116209"/>
            <a:chOff x="1638529" y="3920775"/>
            <a:chExt cx="683261" cy="2116209"/>
          </a:xfrm>
        </p:grpSpPr>
        <p:pic>
          <p:nvPicPr>
            <p:cNvPr id="62" name="Graphic 61" descr="Strawberry with solid fill">
              <a:extLst>
                <a:ext uri="{FF2B5EF4-FFF2-40B4-BE49-F238E27FC236}">
                  <a16:creationId xmlns:a16="http://schemas.microsoft.com/office/drawing/2014/main" id="{B92CCB30-8E47-04F8-BCC7-9BBC557C2FAB}"/>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1638529" y="3920775"/>
              <a:ext cx="683261" cy="683261"/>
            </a:xfrm>
            <a:prstGeom prst="rect">
              <a:avLst/>
            </a:prstGeom>
          </p:spPr>
        </p:pic>
        <p:pic>
          <p:nvPicPr>
            <p:cNvPr id="63" name="Graphic 62" descr="Strawberry with solid fill">
              <a:extLst>
                <a:ext uri="{FF2B5EF4-FFF2-40B4-BE49-F238E27FC236}">
                  <a16:creationId xmlns:a16="http://schemas.microsoft.com/office/drawing/2014/main" id="{A776ED09-2055-3F40-C6BE-962EE589FCD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638529" y="4625000"/>
              <a:ext cx="683261" cy="683261"/>
            </a:xfrm>
            <a:prstGeom prst="rect">
              <a:avLst/>
            </a:prstGeom>
          </p:spPr>
        </p:pic>
        <p:pic>
          <p:nvPicPr>
            <p:cNvPr id="64" name="Graphic 63" descr="Strawberry with solid fill">
              <a:extLst>
                <a:ext uri="{FF2B5EF4-FFF2-40B4-BE49-F238E27FC236}">
                  <a16:creationId xmlns:a16="http://schemas.microsoft.com/office/drawing/2014/main" id="{C4B0A289-001B-45FD-BA3B-D6EAD31F063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638529" y="5353723"/>
              <a:ext cx="683261" cy="683261"/>
            </a:xfrm>
            <a:prstGeom prst="rect">
              <a:avLst/>
            </a:prstGeom>
          </p:spPr>
        </p:pic>
      </p:grpSp>
      <p:grpSp>
        <p:nvGrpSpPr>
          <p:cNvPr id="65" name="Group 64">
            <a:extLst>
              <a:ext uri="{FF2B5EF4-FFF2-40B4-BE49-F238E27FC236}">
                <a16:creationId xmlns:a16="http://schemas.microsoft.com/office/drawing/2014/main" id="{E1EB649D-BD1F-E9E4-B53B-9E5C7D4A0120}"/>
              </a:ext>
            </a:extLst>
          </p:cNvPr>
          <p:cNvGrpSpPr/>
          <p:nvPr/>
        </p:nvGrpSpPr>
        <p:grpSpPr>
          <a:xfrm>
            <a:off x="3177985" y="4458172"/>
            <a:ext cx="683262" cy="2110659"/>
            <a:chOff x="2246149" y="3875315"/>
            <a:chExt cx="683262" cy="2110659"/>
          </a:xfrm>
        </p:grpSpPr>
        <p:pic>
          <p:nvPicPr>
            <p:cNvPr id="66" name="Graphic 65" descr="Pineapple with solid fill">
              <a:extLst>
                <a:ext uri="{FF2B5EF4-FFF2-40B4-BE49-F238E27FC236}">
                  <a16:creationId xmlns:a16="http://schemas.microsoft.com/office/drawing/2014/main" id="{2AEE5B0D-32AA-FDA8-8493-5650491953B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246149" y="3875315"/>
              <a:ext cx="683262" cy="683262"/>
            </a:xfrm>
            <a:prstGeom prst="rect">
              <a:avLst/>
            </a:prstGeom>
          </p:spPr>
        </p:pic>
        <p:pic>
          <p:nvPicPr>
            <p:cNvPr id="67" name="Graphic 66" descr="Pineapple with solid fill">
              <a:extLst>
                <a:ext uri="{FF2B5EF4-FFF2-40B4-BE49-F238E27FC236}">
                  <a16:creationId xmlns:a16="http://schemas.microsoft.com/office/drawing/2014/main" id="{4E6FFBAB-2C22-2AF0-35BC-207716EB331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246149" y="4582856"/>
              <a:ext cx="683262" cy="683262"/>
            </a:xfrm>
            <a:prstGeom prst="rect">
              <a:avLst/>
            </a:prstGeom>
          </p:spPr>
        </p:pic>
        <p:pic>
          <p:nvPicPr>
            <p:cNvPr id="68" name="Graphic 67" descr="Pineapple with solid fill">
              <a:extLst>
                <a:ext uri="{FF2B5EF4-FFF2-40B4-BE49-F238E27FC236}">
                  <a16:creationId xmlns:a16="http://schemas.microsoft.com/office/drawing/2014/main" id="{64B9509F-33EC-3D88-47C0-CAEF5152CE9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246149" y="5302712"/>
              <a:ext cx="683262" cy="683262"/>
            </a:xfrm>
            <a:prstGeom prst="rect">
              <a:avLst/>
            </a:prstGeom>
          </p:spPr>
        </p:pic>
      </p:grpSp>
      <p:grpSp>
        <p:nvGrpSpPr>
          <p:cNvPr id="69" name="Group 68">
            <a:extLst>
              <a:ext uri="{FF2B5EF4-FFF2-40B4-BE49-F238E27FC236}">
                <a16:creationId xmlns:a16="http://schemas.microsoft.com/office/drawing/2014/main" id="{B314A79C-49E4-A584-B0B2-59DBACF231D3}"/>
              </a:ext>
            </a:extLst>
          </p:cNvPr>
          <p:cNvGrpSpPr/>
          <p:nvPr/>
        </p:nvGrpSpPr>
        <p:grpSpPr>
          <a:xfrm>
            <a:off x="4191184" y="4530147"/>
            <a:ext cx="622786" cy="2069012"/>
            <a:chOff x="4284494" y="3947290"/>
            <a:chExt cx="622786" cy="2069012"/>
          </a:xfrm>
        </p:grpSpPr>
        <p:pic>
          <p:nvPicPr>
            <p:cNvPr id="70" name="Graphic 69" descr="Watermelon with solid fill">
              <a:extLst>
                <a:ext uri="{FF2B5EF4-FFF2-40B4-BE49-F238E27FC236}">
                  <a16:creationId xmlns:a16="http://schemas.microsoft.com/office/drawing/2014/main" id="{8FF6D363-07D1-211B-5070-E72C169739D8}"/>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284494" y="3947290"/>
              <a:ext cx="622786" cy="622786"/>
            </a:xfrm>
            <a:prstGeom prst="rect">
              <a:avLst/>
            </a:prstGeom>
          </p:spPr>
        </p:pic>
        <p:pic>
          <p:nvPicPr>
            <p:cNvPr id="71" name="Graphic 70" descr="Watermelon with solid fill">
              <a:extLst>
                <a:ext uri="{FF2B5EF4-FFF2-40B4-BE49-F238E27FC236}">
                  <a16:creationId xmlns:a16="http://schemas.microsoft.com/office/drawing/2014/main" id="{03448332-B33D-0106-3348-7C99BE96DC28}"/>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284494" y="4649598"/>
              <a:ext cx="622786" cy="622786"/>
            </a:xfrm>
            <a:prstGeom prst="rect">
              <a:avLst/>
            </a:prstGeom>
          </p:spPr>
        </p:pic>
        <p:pic>
          <p:nvPicPr>
            <p:cNvPr id="72" name="Graphic 71" descr="Watermelon with solid fill">
              <a:extLst>
                <a:ext uri="{FF2B5EF4-FFF2-40B4-BE49-F238E27FC236}">
                  <a16:creationId xmlns:a16="http://schemas.microsoft.com/office/drawing/2014/main" id="{5EB8EB92-959C-8496-821E-42FAFE9FBB43}"/>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284494" y="5393516"/>
              <a:ext cx="622786" cy="622786"/>
            </a:xfrm>
            <a:prstGeom prst="rect">
              <a:avLst/>
            </a:prstGeom>
          </p:spPr>
        </p:pic>
      </p:grpSp>
      <p:pic>
        <p:nvPicPr>
          <p:cNvPr id="73" name="Graphic 72" descr="Frappe Cup with solid fill">
            <a:extLst>
              <a:ext uri="{FF2B5EF4-FFF2-40B4-BE49-F238E27FC236}">
                <a16:creationId xmlns:a16="http://schemas.microsoft.com/office/drawing/2014/main" id="{6558A098-9870-C279-C642-422DD1182B00}"/>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6190249" y="5520408"/>
            <a:ext cx="832344" cy="832344"/>
          </a:xfrm>
          <a:prstGeom prst="rect">
            <a:avLst/>
          </a:prstGeom>
        </p:spPr>
      </p:pic>
      <p:pic>
        <p:nvPicPr>
          <p:cNvPr id="3" name="Graphic 2" descr="Food Safety with solid fill">
            <a:extLst>
              <a:ext uri="{FF2B5EF4-FFF2-40B4-BE49-F238E27FC236}">
                <a16:creationId xmlns:a16="http://schemas.microsoft.com/office/drawing/2014/main" id="{5A37D008-5D7C-897B-E9DC-36D332E68264}"/>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6157106" y="4458172"/>
            <a:ext cx="898630" cy="898630"/>
          </a:xfrm>
          <a:prstGeom prst="rect">
            <a:avLst/>
          </a:prstGeom>
        </p:spPr>
      </p:pic>
    </p:spTree>
    <p:extLst>
      <p:ext uri="{BB962C8B-B14F-4D97-AF65-F5344CB8AC3E}">
        <p14:creationId xmlns:p14="http://schemas.microsoft.com/office/powerpoint/2010/main" val="1557780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00898 0.21088 L -0.00195 0.67824 " pathEditMode="relative" rAng="0" ptsTypes="AA">
                                      <p:cBhvr>
                                        <p:cTn id="6" dur="2000" fill="hold"/>
                                        <p:tgtEl>
                                          <p:spTgt spid="2"/>
                                        </p:tgtEl>
                                        <p:attrNameLst>
                                          <p:attrName>ppt_x</p:attrName>
                                          <p:attrName>ppt_y</p:attrName>
                                        </p:attrNameLst>
                                      </p:cBhvr>
                                      <p:rCtr x="352" y="23356"/>
                                    </p:animMotion>
                                  </p:childTnLst>
                                </p:cTn>
                              </p:par>
                              <p:par>
                                <p:cTn id="7" presetID="42" presetClass="path" presetSubtype="0" accel="50000" decel="50000" fill="hold" grpId="0" nodeType="withEffect">
                                  <p:stCondLst>
                                    <p:cond delay="0"/>
                                  </p:stCondLst>
                                  <p:childTnLst>
                                    <p:animMotion origin="layout" path="M 0.01081 0.17176 L 0.00495 0.62592 " pathEditMode="relative" rAng="0" ptsTypes="AA">
                                      <p:cBhvr>
                                        <p:cTn id="8" dur="2500" fill="hold"/>
                                        <p:tgtEl>
                                          <p:spTgt spid="23"/>
                                        </p:tgtEl>
                                        <p:attrNameLst>
                                          <p:attrName>ppt_x</p:attrName>
                                          <p:attrName>ppt_y</p:attrName>
                                        </p:attrNameLst>
                                      </p:cBhvr>
                                      <p:rCtr x="-299" y="22708"/>
                                    </p:animMotion>
                                  </p:childTnLst>
                                </p:cTn>
                              </p:par>
                              <p:par>
                                <p:cTn id="9" presetID="42" presetClass="path" presetSubtype="0" accel="50000" decel="50000" fill="hold" grpId="0" nodeType="withEffect">
                                  <p:stCondLst>
                                    <p:cond delay="0"/>
                                  </p:stCondLst>
                                  <p:childTnLst>
                                    <p:animMotion origin="layout" path="M 1.875E-6 2.96296E-6 L -0.00274 0.32106 " pathEditMode="relative" rAng="0" ptsTypes="AA">
                                      <p:cBhvr>
                                        <p:cTn id="10" dur="3500" fill="hold"/>
                                        <p:tgtEl>
                                          <p:spTgt spid="21"/>
                                        </p:tgtEl>
                                        <p:attrNameLst>
                                          <p:attrName>ppt_x</p:attrName>
                                          <p:attrName>ppt_y</p:attrName>
                                        </p:attrNameLst>
                                      </p:cBhvr>
                                      <p:rCtr x="-143" y="16042"/>
                                    </p:animMotion>
                                  </p:childTnLst>
                                </p:cTn>
                              </p:par>
                              <p:par>
                                <p:cTn id="11" presetID="42" presetClass="path" presetSubtype="0" accel="50000" decel="50000" fill="hold" grpId="0" nodeType="withEffect">
                                  <p:stCondLst>
                                    <p:cond delay="0"/>
                                  </p:stCondLst>
                                  <p:childTnLst>
                                    <p:animMotion origin="layout" path="M 2.70833E-6 -1.48148E-6 L 0.01536 0.43681 " pathEditMode="relative" rAng="0" ptsTypes="AA">
                                      <p:cBhvr>
                                        <p:cTn id="12" dur="4750" fill="hold"/>
                                        <p:tgtEl>
                                          <p:spTgt spid="18"/>
                                        </p:tgtEl>
                                        <p:attrNameLst>
                                          <p:attrName>ppt_x</p:attrName>
                                          <p:attrName>ppt_y</p:attrName>
                                        </p:attrNameLst>
                                      </p:cBhvr>
                                      <p:rCtr x="768" y="21829"/>
                                    </p:animMotion>
                                  </p:childTnLst>
                                </p:cTn>
                              </p:par>
                              <p:par>
                                <p:cTn id="13" presetID="42" presetClass="path" presetSubtype="0" accel="50000" decel="50000" fill="hold" grpId="0" nodeType="withEffect">
                                  <p:stCondLst>
                                    <p:cond delay="0"/>
                                  </p:stCondLst>
                                  <p:childTnLst>
                                    <p:animMotion origin="layout" path="M 4.16667E-6 -4.07407E-6 L 0.02227 0.20949 " pathEditMode="relative" rAng="0" ptsTypes="AA">
                                      <p:cBhvr>
                                        <p:cTn id="14" dur="3000" fill="hold"/>
                                        <p:tgtEl>
                                          <p:spTgt spid="17"/>
                                        </p:tgtEl>
                                        <p:attrNameLst>
                                          <p:attrName>ppt_x</p:attrName>
                                          <p:attrName>ppt_y</p:attrName>
                                        </p:attrNameLst>
                                      </p:cBhvr>
                                      <p:rCtr x="-234" y="11343"/>
                                    </p:animMotion>
                                  </p:childTnLst>
                                </p:cTn>
                              </p:par>
                              <p:par>
                                <p:cTn id="15" presetID="42" presetClass="path" presetSubtype="0" accel="50000" decel="50000" fill="hold" grpId="0" nodeType="withEffect">
                                  <p:stCondLst>
                                    <p:cond delay="0"/>
                                  </p:stCondLst>
                                  <p:childTnLst>
                                    <p:animMotion origin="layout" path="M 2.5E-6 1.85185E-6 L 2.5E-6 0.28148 " pathEditMode="relative" rAng="0" ptsTypes="AA">
                                      <p:cBhvr>
                                        <p:cTn id="16" dur="2250" fill="hold"/>
                                        <p:tgtEl>
                                          <p:spTgt spid="15"/>
                                        </p:tgtEl>
                                        <p:attrNameLst>
                                          <p:attrName>ppt_x</p:attrName>
                                          <p:attrName>ppt_y</p:attrName>
                                        </p:attrNameLst>
                                      </p:cBhvr>
                                      <p:rCtr x="0" y="14074"/>
                                    </p:animMotion>
                                  </p:childTnLst>
                                </p:cTn>
                              </p:par>
                              <p:par>
                                <p:cTn id="17" presetID="42" presetClass="path" presetSubtype="0" accel="50000" decel="50000" fill="hold" grpId="0" nodeType="withEffect">
                                  <p:stCondLst>
                                    <p:cond delay="0"/>
                                  </p:stCondLst>
                                  <p:childTnLst>
                                    <p:animMotion origin="layout" path="M -0.00638 0.06899 L -0.00248 0.53311 " pathEditMode="relative" rAng="0" ptsTypes="AA">
                                      <p:cBhvr>
                                        <p:cTn id="18" dur="2500" fill="hold"/>
                                        <p:tgtEl>
                                          <p:spTgt spid="24"/>
                                        </p:tgtEl>
                                        <p:attrNameLst>
                                          <p:attrName>ppt_x</p:attrName>
                                          <p:attrName>ppt_y</p:attrName>
                                        </p:attrNameLst>
                                      </p:cBhvr>
                                      <p:rCtr x="195" y="23194"/>
                                    </p:animMotion>
                                  </p:childTnLst>
                                </p:cTn>
                              </p:par>
                              <p:par>
                                <p:cTn id="19" presetID="42" presetClass="path" presetSubtype="0" accel="50000" decel="50000" fill="hold" grpId="0" nodeType="withEffect">
                                  <p:stCondLst>
                                    <p:cond delay="0"/>
                                  </p:stCondLst>
                                  <p:childTnLst>
                                    <p:animMotion origin="layout" path="M -1.45833E-6 -4.81481E-6 L -0.00039 -0.14143 " pathEditMode="relative" rAng="0" ptsTypes="AA">
                                      <p:cBhvr>
                                        <p:cTn id="20" dur="5000" fill="hold"/>
                                        <p:tgtEl>
                                          <p:spTgt spid="4"/>
                                        </p:tgtEl>
                                        <p:attrNameLst>
                                          <p:attrName>ppt_x</p:attrName>
                                          <p:attrName>ppt_y</p:attrName>
                                        </p:attrNameLst>
                                      </p:cBhvr>
                                      <p:rCtr x="-26" y="-7083"/>
                                    </p:animMotion>
                                  </p:childTnLst>
                                </p:cTn>
                              </p:par>
                              <p:par>
                                <p:cTn id="21" presetID="10"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4750"/>
                                        <p:tgtEl>
                                          <p:spTgt spid="3"/>
                                        </p:tgtEl>
                                      </p:cBhvr>
                                    </p:animEffect>
                                  </p:childTnLst>
                                </p:cTn>
                              </p:par>
                              <p:par>
                                <p:cTn id="24" presetID="10" presetClass="exit" presetSubtype="0" fill="hold" nodeType="withEffect">
                                  <p:stCondLst>
                                    <p:cond delay="0"/>
                                  </p:stCondLst>
                                  <p:childTnLst>
                                    <p:animEffect transition="out" filter="fade">
                                      <p:cBhvr>
                                        <p:cTn id="25" dur="4750"/>
                                        <p:tgtEl>
                                          <p:spTgt spid="65"/>
                                        </p:tgtEl>
                                      </p:cBhvr>
                                    </p:animEffect>
                                    <p:set>
                                      <p:cBhvr>
                                        <p:cTn id="26" dur="1" fill="hold">
                                          <p:stCondLst>
                                            <p:cond delay="4749"/>
                                          </p:stCondLst>
                                        </p:cTn>
                                        <p:tgtEl>
                                          <p:spTgt spid="65"/>
                                        </p:tgtEl>
                                        <p:attrNameLst>
                                          <p:attrName>style.visibility</p:attrName>
                                        </p:attrNameLst>
                                      </p:cBhvr>
                                      <p:to>
                                        <p:strVal val="hidden"/>
                                      </p:to>
                                    </p:set>
                                  </p:childTnLst>
                                </p:cTn>
                              </p:par>
                              <p:par>
                                <p:cTn id="27" presetID="10" presetClass="exit" presetSubtype="0" fill="hold" nodeType="withEffect">
                                  <p:stCondLst>
                                    <p:cond delay="0"/>
                                  </p:stCondLst>
                                  <p:childTnLst>
                                    <p:animEffect transition="out" filter="fade">
                                      <p:cBhvr>
                                        <p:cTn id="28" dur="4750"/>
                                        <p:tgtEl>
                                          <p:spTgt spid="69"/>
                                        </p:tgtEl>
                                      </p:cBhvr>
                                    </p:animEffect>
                                    <p:set>
                                      <p:cBhvr>
                                        <p:cTn id="29" dur="1" fill="hold">
                                          <p:stCondLst>
                                            <p:cond delay="4749"/>
                                          </p:stCondLst>
                                        </p:cTn>
                                        <p:tgtEl>
                                          <p:spTgt spid="69"/>
                                        </p:tgtEl>
                                        <p:attrNameLst>
                                          <p:attrName>style.visibility</p:attrName>
                                        </p:attrNameLst>
                                      </p:cBhvr>
                                      <p:to>
                                        <p:strVal val="hidden"/>
                                      </p:to>
                                    </p:set>
                                  </p:childTnLst>
                                </p:cTn>
                              </p:par>
                              <p:par>
                                <p:cTn id="30" presetID="10" presetClass="exit" presetSubtype="0" fill="hold" nodeType="withEffect">
                                  <p:stCondLst>
                                    <p:cond delay="0"/>
                                  </p:stCondLst>
                                  <p:childTnLst>
                                    <p:animEffect transition="out" filter="fade">
                                      <p:cBhvr>
                                        <p:cTn id="31" dur="4750"/>
                                        <p:tgtEl>
                                          <p:spTgt spid="61"/>
                                        </p:tgtEl>
                                      </p:cBhvr>
                                    </p:animEffect>
                                    <p:set>
                                      <p:cBhvr>
                                        <p:cTn id="32" dur="1" fill="hold">
                                          <p:stCondLst>
                                            <p:cond delay="4749"/>
                                          </p:stCondLst>
                                        </p:cTn>
                                        <p:tgtEl>
                                          <p:spTgt spid="61"/>
                                        </p:tgtEl>
                                        <p:attrNameLst>
                                          <p:attrName>style.visibility</p:attrName>
                                        </p:attrNameLst>
                                      </p:cBhvr>
                                      <p:to>
                                        <p:strVal val="hidden"/>
                                      </p:to>
                                    </p:set>
                                  </p:childTnLst>
                                </p:cTn>
                              </p:par>
                              <p:par>
                                <p:cTn id="33" presetID="10" presetClass="exit" presetSubtype="0" fill="hold" nodeType="withEffect">
                                  <p:stCondLst>
                                    <p:cond delay="0"/>
                                  </p:stCondLst>
                                  <p:childTnLst>
                                    <p:animEffect transition="out" filter="fade">
                                      <p:cBhvr>
                                        <p:cTn id="34" dur="4750"/>
                                        <p:tgtEl>
                                          <p:spTgt spid="57"/>
                                        </p:tgtEl>
                                      </p:cBhvr>
                                    </p:animEffect>
                                    <p:set>
                                      <p:cBhvr>
                                        <p:cTn id="35" dur="1" fill="hold">
                                          <p:stCondLst>
                                            <p:cond delay="4749"/>
                                          </p:stCondLst>
                                        </p:cTn>
                                        <p:tgtEl>
                                          <p:spTgt spid="57"/>
                                        </p:tgtEl>
                                        <p:attrNameLst>
                                          <p:attrName>style.visibility</p:attrName>
                                        </p:attrNameLst>
                                      </p:cBhvr>
                                      <p:to>
                                        <p:strVal val="hidden"/>
                                      </p:to>
                                    </p:set>
                                  </p:childTnLst>
                                </p:cTn>
                              </p:par>
                              <p:par>
                                <p:cTn id="36" presetID="10" presetClass="exit" presetSubtype="0" fill="hold" nodeType="withEffect">
                                  <p:stCondLst>
                                    <p:cond delay="0"/>
                                  </p:stCondLst>
                                  <p:childTnLst>
                                    <p:animEffect transition="out" filter="fade">
                                      <p:cBhvr>
                                        <p:cTn id="37" dur="4750"/>
                                        <p:tgtEl>
                                          <p:spTgt spid="53"/>
                                        </p:tgtEl>
                                      </p:cBhvr>
                                    </p:animEffect>
                                    <p:set>
                                      <p:cBhvr>
                                        <p:cTn id="38" dur="1" fill="hold">
                                          <p:stCondLst>
                                            <p:cond delay="4749"/>
                                          </p:stCondLst>
                                        </p:cTn>
                                        <p:tgtEl>
                                          <p:spTgt spid="53"/>
                                        </p:tgtEl>
                                        <p:attrNameLst>
                                          <p:attrName>style.visibility</p:attrName>
                                        </p:attrNameLst>
                                      </p:cBhvr>
                                      <p:to>
                                        <p:strVal val="hidden"/>
                                      </p:to>
                                    </p:set>
                                  </p:childTnLst>
                                </p:cTn>
                              </p:par>
                            </p:childTnLst>
                          </p:cTn>
                        </p:par>
                        <p:par>
                          <p:cTn id="39" fill="hold">
                            <p:stCondLst>
                              <p:cond delay="5000"/>
                            </p:stCondLst>
                            <p:childTnLst>
                              <p:par>
                                <p:cTn id="40" presetID="1" presetClass="entr" presetSubtype="0" fill="hold" grpId="0" nodeType="afterEffect">
                                  <p:stCondLst>
                                    <p:cond delay="0"/>
                                  </p:stCondLst>
                                  <p:childTnLst>
                                    <p:set>
                                      <p:cBhvr>
                                        <p:cTn id="4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18" grpId="0" animBg="1"/>
      <p:bldP spid="21" grpId="0" animBg="1"/>
      <p:bldP spid="23" grpId="0" animBg="1"/>
      <p:bldP spid="24" grpId="0" animBg="1"/>
      <p:bldP spid="2" grpId="0" animBg="1"/>
      <p:bldP spid="4" grpId="0" animBg="1"/>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7B1D4F1-56D5-6CBE-094B-A0604CAFCDF4}"/>
            </a:ext>
          </a:extLst>
        </p:cNvPr>
        <p:cNvGrpSpPr/>
        <p:nvPr/>
      </p:nvGrpSpPr>
      <p:grpSpPr>
        <a:xfrm>
          <a:off x="0" y="0"/>
          <a:ext cx="0" cy="0"/>
          <a:chOff x="0" y="0"/>
          <a:chExt cx="0" cy="0"/>
        </a:xfrm>
      </p:grpSpPr>
      <p:grpSp>
        <p:nvGrpSpPr>
          <p:cNvPr id="67" name="Group 66">
            <a:extLst>
              <a:ext uri="{FF2B5EF4-FFF2-40B4-BE49-F238E27FC236}">
                <a16:creationId xmlns:a16="http://schemas.microsoft.com/office/drawing/2014/main" id="{EAB9D0A9-1EBB-387A-C208-706F5F407F3A}"/>
              </a:ext>
            </a:extLst>
          </p:cNvPr>
          <p:cNvGrpSpPr/>
          <p:nvPr/>
        </p:nvGrpSpPr>
        <p:grpSpPr>
          <a:xfrm>
            <a:off x="2164787" y="4503632"/>
            <a:ext cx="683261" cy="2116209"/>
            <a:chOff x="1638529" y="3920775"/>
            <a:chExt cx="683261" cy="2116209"/>
          </a:xfrm>
        </p:grpSpPr>
        <p:pic>
          <p:nvPicPr>
            <p:cNvPr id="68" name="Graphic 67" descr="Strawberry with solid fill">
              <a:extLst>
                <a:ext uri="{FF2B5EF4-FFF2-40B4-BE49-F238E27FC236}">
                  <a16:creationId xmlns:a16="http://schemas.microsoft.com/office/drawing/2014/main" id="{191B9EA5-A021-02C1-7445-128C2D5A714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638529" y="3920775"/>
              <a:ext cx="683261" cy="683261"/>
            </a:xfrm>
            <a:prstGeom prst="rect">
              <a:avLst/>
            </a:prstGeom>
          </p:spPr>
        </p:pic>
        <p:pic>
          <p:nvPicPr>
            <p:cNvPr id="69" name="Graphic 68" descr="Strawberry with solid fill">
              <a:extLst>
                <a:ext uri="{FF2B5EF4-FFF2-40B4-BE49-F238E27FC236}">
                  <a16:creationId xmlns:a16="http://schemas.microsoft.com/office/drawing/2014/main" id="{A7588586-BD6F-568A-FBBE-C1C2A46572D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638529" y="4625000"/>
              <a:ext cx="683261" cy="683261"/>
            </a:xfrm>
            <a:prstGeom prst="rect">
              <a:avLst/>
            </a:prstGeom>
          </p:spPr>
        </p:pic>
        <p:pic>
          <p:nvPicPr>
            <p:cNvPr id="70" name="Graphic 69" descr="Strawberry with solid fill">
              <a:extLst>
                <a:ext uri="{FF2B5EF4-FFF2-40B4-BE49-F238E27FC236}">
                  <a16:creationId xmlns:a16="http://schemas.microsoft.com/office/drawing/2014/main" id="{4AF61A18-65DD-F90C-FA97-CD0C68BAB90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638529" y="5353723"/>
              <a:ext cx="683261" cy="683261"/>
            </a:xfrm>
            <a:prstGeom prst="rect">
              <a:avLst/>
            </a:prstGeom>
          </p:spPr>
        </p:pic>
      </p:grpSp>
      <p:grpSp>
        <p:nvGrpSpPr>
          <p:cNvPr id="71" name="Group 70">
            <a:extLst>
              <a:ext uri="{FF2B5EF4-FFF2-40B4-BE49-F238E27FC236}">
                <a16:creationId xmlns:a16="http://schemas.microsoft.com/office/drawing/2014/main" id="{73A90014-1CEF-6F0E-B7FB-ECEE4DA3C0B5}"/>
              </a:ext>
            </a:extLst>
          </p:cNvPr>
          <p:cNvGrpSpPr/>
          <p:nvPr/>
        </p:nvGrpSpPr>
        <p:grpSpPr>
          <a:xfrm>
            <a:off x="3177985" y="4458172"/>
            <a:ext cx="683262" cy="2110659"/>
            <a:chOff x="2246149" y="3875315"/>
            <a:chExt cx="683262" cy="2110659"/>
          </a:xfrm>
        </p:grpSpPr>
        <p:pic>
          <p:nvPicPr>
            <p:cNvPr id="72" name="Graphic 71" descr="Pineapple with solid fill">
              <a:extLst>
                <a:ext uri="{FF2B5EF4-FFF2-40B4-BE49-F238E27FC236}">
                  <a16:creationId xmlns:a16="http://schemas.microsoft.com/office/drawing/2014/main" id="{218FBE4D-A549-8556-339B-C1709D6869C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246149" y="3875315"/>
              <a:ext cx="683262" cy="683262"/>
            </a:xfrm>
            <a:prstGeom prst="rect">
              <a:avLst/>
            </a:prstGeom>
          </p:spPr>
        </p:pic>
        <p:pic>
          <p:nvPicPr>
            <p:cNvPr id="73" name="Graphic 72" descr="Pineapple with solid fill">
              <a:extLst>
                <a:ext uri="{FF2B5EF4-FFF2-40B4-BE49-F238E27FC236}">
                  <a16:creationId xmlns:a16="http://schemas.microsoft.com/office/drawing/2014/main" id="{EEB1D5DC-2BE8-6E21-BF5A-9C91B64257A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246149" y="4582856"/>
              <a:ext cx="683262" cy="683262"/>
            </a:xfrm>
            <a:prstGeom prst="rect">
              <a:avLst/>
            </a:prstGeom>
          </p:spPr>
        </p:pic>
        <p:pic>
          <p:nvPicPr>
            <p:cNvPr id="74" name="Graphic 73" descr="Pineapple with solid fill">
              <a:extLst>
                <a:ext uri="{FF2B5EF4-FFF2-40B4-BE49-F238E27FC236}">
                  <a16:creationId xmlns:a16="http://schemas.microsoft.com/office/drawing/2014/main" id="{567A498D-EA69-EC83-FB47-4CE1454179D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246149" y="5302712"/>
              <a:ext cx="683262" cy="683262"/>
            </a:xfrm>
            <a:prstGeom prst="rect">
              <a:avLst/>
            </a:prstGeom>
          </p:spPr>
        </p:pic>
      </p:grpSp>
      <p:grpSp>
        <p:nvGrpSpPr>
          <p:cNvPr id="75" name="Group 74">
            <a:extLst>
              <a:ext uri="{FF2B5EF4-FFF2-40B4-BE49-F238E27FC236}">
                <a16:creationId xmlns:a16="http://schemas.microsoft.com/office/drawing/2014/main" id="{D06675BD-35EF-D066-1B8F-FB021A5DC30C}"/>
              </a:ext>
            </a:extLst>
          </p:cNvPr>
          <p:cNvGrpSpPr/>
          <p:nvPr/>
        </p:nvGrpSpPr>
        <p:grpSpPr>
          <a:xfrm>
            <a:off x="4191184" y="4530147"/>
            <a:ext cx="622786" cy="2069012"/>
            <a:chOff x="4284494" y="3947290"/>
            <a:chExt cx="622786" cy="2069012"/>
          </a:xfrm>
        </p:grpSpPr>
        <p:pic>
          <p:nvPicPr>
            <p:cNvPr id="76" name="Graphic 75" descr="Watermelon with solid fill">
              <a:extLst>
                <a:ext uri="{FF2B5EF4-FFF2-40B4-BE49-F238E27FC236}">
                  <a16:creationId xmlns:a16="http://schemas.microsoft.com/office/drawing/2014/main" id="{9D08CAF0-A317-BE3A-4BEA-512A359454F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284494" y="3947290"/>
              <a:ext cx="622786" cy="622786"/>
            </a:xfrm>
            <a:prstGeom prst="rect">
              <a:avLst/>
            </a:prstGeom>
          </p:spPr>
        </p:pic>
        <p:pic>
          <p:nvPicPr>
            <p:cNvPr id="77" name="Graphic 76" descr="Watermelon with solid fill">
              <a:extLst>
                <a:ext uri="{FF2B5EF4-FFF2-40B4-BE49-F238E27FC236}">
                  <a16:creationId xmlns:a16="http://schemas.microsoft.com/office/drawing/2014/main" id="{5C7606F4-C2CC-9134-C378-3A7923F6EA0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284494" y="4649598"/>
              <a:ext cx="622786" cy="622786"/>
            </a:xfrm>
            <a:prstGeom prst="rect">
              <a:avLst/>
            </a:prstGeom>
          </p:spPr>
        </p:pic>
        <p:pic>
          <p:nvPicPr>
            <p:cNvPr id="78" name="Graphic 77" descr="Watermelon with solid fill">
              <a:extLst>
                <a:ext uri="{FF2B5EF4-FFF2-40B4-BE49-F238E27FC236}">
                  <a16:creationId xmlns:a16="http://schemas.microsoft.com/office/drawing/2014/main" id="{4A648787-B821-DF02-1936-F15FB16E45E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284494" y="5393516"/>
              <a:ext cx="622786" cy="622786"/>
            </a:xfrm>
            <a:prstGeom prst="rect">
              <a:avLst/>
            </a:prstGeom>
          </p:spPr>
        </p:pic>
      </p:grpSp>
      <p:sp>
        <p:nvSpPr>
          <p:cNvPr id="12" name="Rectangle 11">
            <a:extLst>
              <a:ext uri="{FF2B5EF4-FFF2-40B4-BE49-F238E27FC236}">
                <a16:creationId xmlns:a16="http://schemas.microsoft.com/office/drawing/2014/main" id="{B12637BF-BBB4-E520-2276-E5AF32334E35}"/>
              </a:ext>
            </a:extLst>
          </p:cNvPr>
          <p:cNvSpPr/>
          <p:nvPr/>
        </p:nvSpPr>
        <p:spPr>
          <a:xfrm>
            <a:off x="7325807" y="396023"/>
            <a:ext cx="4269441" cy="6024803"/>
          </a:xfrm>
          <a:prstGeom prst="rect">
            <a:avLst/>
          </a:prstGeom>
          <a:solidFill>
            <a:srgbClr val="D188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Rectangle 2">
            <a:extLst>
              <a:ext uri="{FF2B5EF4-FFF2-40B4-BE49-F238E27FC236}">
                <a16:creationId xmlns:a16="http://schemas.microsoft.com/office/drawing/2014/main" id="{DCC06A06-6CA5-2059-FC99-4D5CD48292D1}"/>
              </a:ext>
            </a:extLst>
          </p:cNvPr>
          <p:cNvSpPr/>
          <p:nvPr/>
        </p:nvSpPr>
        <p:spPr>
          <a:xfrm>
            <a:off x="7325805" y="4329356"/>
            <a:ext cx="4269441" cy="1931373"/>
          </a:xfrm>
          <a:prstGeom prst="rect">
            <a:avLst/>
          </a:prstGeom>
          <a:solidFill>
            <a:srgbClr val="F9F4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Diagonal Stripe 14">
            <a:extLst>
              <a:ext uri="{FF2B5EF4-FFF2-40B4-BE49-F238E27FC236}">
                <a16:creationId xmlns:a16="http://schemas.microsoft.com/office/drawing/2014/main" id="{1E3D008D-6A5F-A3FE-91E6-FCD9EC429494}"/>
              </a:ext>
            </a:extLst>
          </p:cNvPr>
          <p:cNvSpPr/>
          <p:nvPr/>
        </p:nvSpPr>
        <p:spPr>
          <a:xfrm>
            <a:off x="8466068" y="3228985"/>
            <a:ext cx="215821" cy="198782"/>
          </a:xfrm>
          <a:prstGeom prst="diagStripe">
            <a:avLst/>
          </a:prstGeom>
          <a:solidFill>
            <a:srgbClr val="F9F4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7" name="Diagonal Stripe 16">
            <a:extLst>
              <a:ext uri="{FF2B5EF4-FFF2-40B4-BE49-F238E27FC236}">
                <a16:creationId xmlns:a16="http://schemas.microsoft.com/office/drawing/2014/main" id="{AAA03E29-9CDF-C0FF-9D70-CA56579BE01A}"/>
              </a:ext>
            </a:extLst>
          </p:cNvPr>
          <p:cNvSpPr/>
          <p:nvPr/>
        </p:nvSpPr>
        <p:spPr>
          <a:xfrm rot="20423756">
            <a:off x="9714987" y="3787233"/>
            <a:ext cx="291292" cy="283179"/>
          </a:xfrm>
          <a:prstGeom prst="diagStripe">
            <a:avLst/>
          </a:prstGeom>
          <a:solidFill>
            <a:srgbClr val="F9F4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8" name="Diagonal Stripe 17">
            <a:extLst>
              <a:ext uri="{FF2B5EF4-FFF2-40B4-BE49-F238E27FC236}">
                <a16:creationId xmlns:a16="http://schemas.microsoft.com/office/drawing/2014/main" id="{94AF8350-3224-BE4E-2A55-BC7DFE6A8C5F}"/>
              </a:ext>
            </a:extLst>
          </p:cNvPr>
          <p:cNvSpPr/>
          <p:nvPr/>
        </p:nvSpPr>
        <p:spPr>
          <a:xfrm rot="4857852">
            <a:off x="9150453" y="2538303"/>
            <a:ext cx="288873" cy="144519"/>
          </a:xfrm>
          <a:prstGeom prst="diagStripe">
            <a:avLst/>
          </a:prstGeom>
          <a:solidFill>
            <a:srgbClr val="F9F4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1" name="Diagonal Stripe 20">
            <a:extLst>
              <a:ext uri="{FF2B5EF4-FFF2-40B4-BE49-F238E27FC236}">
                <a16:creationId xmlns:a16="http://schemas.microsoft.com/office/drawing/2014/main" id="{080B47B5-8E6E-8FD6-E9DC-AA756164B579}"/>
              </a:ext>
            </a:extLst>
          </p:cNvPr>
          <p:cNvSpPr/>
          <p:nvPr/>
        </p:nvSpPr>
        <p:spPr>
          <a:xfrm rot="19871582">
            <a:off x="10283551" y="2725963"/>
            <a:ext cx="193494" cy="232391"/>
          </a:xfrm>
          <a:prstGeom prst="diagStripe">
            <a:avLst/>
          </a:prstGeom>
          <a:solidFill>
            <a:srgbClr val="F9F4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3" name="Diagonal Stripe 22">
            <a:extLst>
              <a:ext uri="{FF2B5EF4-FFF2-40B4-BE49-F238E27FC236}">
                <a16:creationId xmlns:a16="http://schemas.microsoft.com/office/drawing/2014/main" id="{18560103-8C6A-41B2-ECDA-7D539B759D85}"/>
              </a:ext>
            </a:extLst>
          </p:cNvPr>
          <p:cNvSpPr/>
          <p:nvPr/>
        </p:nvSpPr>
        <p:spPr>
          <a:xfrm rot="20423756">
            <a:off x="10668688" y="1269246"/>
            <a:ext cx="291292" cy="283179"/>
          </a:xfrm>
          <a:prstGeom prst="diagStripe">
            <a:avLst/>
          </a:prstGeom>
          <a:solidFill>
            <a:srgbClr val="F9F4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4" name="Diagonal Stripe 23">
            <a:extLst>
              <a:ext uri="{FF2B5EF4-FFF2-40B4-BE49-F238E27FC236}">
                <a16:creationId xmlns:a16="http://schemas.microsoft.com/office/drawing/2014/main" id="{67E85A56-D796-91C2-3472-EAA0BD3A7D3D}"/>
              </a:ext>
            </a:extLst>
          </p:cNvPr>
          <p:cNvSpPr/>
          <p:nvPr/>
        </p:nvSpPr>
        <p:spPr>
          <a:xfrm rot="20423756">
            <a:off x="8109097" y="1643467"/>
            <a:ext cx="291292" cy="283179"/>
          </a:xfrm>
          <a:prstGeom prst="diagStripe">
            <a:avLst/>
          </a:prstGeom>
          <a:solidFill>
            <a:srgbClr val="F9F4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 name="Diagonal Stripe 1">
            <a:extLst>
              <a:ext uri="{FF2B5EF4-FFF2-40B4-BE49-F238E27FC236}">
                <a16:creationId xmlns:a16="http://schemas.microsoft.com/office/drawing/2014/main" id="{DD8988BA-3959-88C4-2B5E-9DB4380DF013}"/>
              </a:ext>
            </a:extLst>
          </p:cNvPr>
          <p:cNvSpPr/>
          <p:nvPr/>
        </p:nvSpPr>
        <p:spPr>
          <a:xfrm rot="4857852">
            <a:off x="9338546" y="1164709"/>
            <a:ext cx="288873" cy="144519"/>
          </a:xfrm>
          <a:prstGeom prst="diagStripe">
            <a:avLst/>
          </a:prstGeom>
          <a:solidFill>
            <a:srgbClr val="F9F4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4" name="Rectangle 3">
            <a:extLst>
              <a:ext uri="{FF2B5EF4-FFF2-40B4-BE49-F238E27FC236}">
                <a16:creationId xmlns:a16="http://schemas.microsoft.com/office/drawing/2014/main" id="{DAC5980B-3BC3-92D6-CD67-D287B3CA5278}"/>
              </a:ext>
            </a:extLst>
          </p:cNvPr>
          <p:cNvSpPr/>
          <p:nvPr/>
        </p:nvSpPr>
        <p:spPr>
          <a:xfrm>
            <a:off x="7325806" y="4401429"/>
            <a:ext cx="4269441" cy="1045735"/>
          </a:xfrm>
          <a:prstGeom prst="rect">
            <a:avLst/>
          </a:prstGeom>
          <a:solidFill>
            <a:srgbClr val="BFCD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ectangle 24">
            <a:extLst>
              <a:ext uri="{FF2B5EF4-FFF2-40B4-BE49-F238E27FC236}">
                <a16:creationId xmlns:a16="http://schemas.microsoft.com/office/drawing/2014/main" id="{3AC260F2-AFB0-7EEB-4385-5514F11E68DB}"/>
              </a:ext>
            </a:extLst>
          </p:cNvPr>
          <p:cNvSpPr/>
          <p:nvPr/>
        </p:nvSpPr>
        <p:spPr>
          <a:xfrm>
            <a:off x="7325807" y="5416242"/>
            <a:ext cx="4269441" cy="1045735"/>
          </a:xfrm>
          <a:prstGeom prst="rect">
            <a:avLst/>
          </a:prstGeom>
          <a:solidFill>
            <a:srgbClr val="E8F6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ectangle 15">
            <a:extLst>
              <a:ext uri="{FF2B5EF4-FFF2-40B4-BE49-F238E27FC236}">
                <a16:creationId xmlns:a16="http://schemas.microsoft.com/office/drawing/2014/main" id="{BBF8BAA8-C6AE-3527-81DE-BA0CB24789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9" name="Group 18">
            <a:extLst>
              <a:ext uri="{FF2B5EF4-FFF2-40B4-BE49-F238E27FC236}">
                <a16:creationId xmlns:a16="http://schemas.microsoft.com/office/drawing/2014/main" id="{927C7C84-14B8-3599-40A1-23001FE5A961}"/>
              </a:ext>
            </a:extLst>
          </p:cNvPr>
          <p:cNvGrpSpPr/>
          <p:nvPr/>
        </p:nvGrpSpPr>
        <p:grpSpPr>
          <a:xfrm>
            <a:off x="0" y="396023"/>
            <a:ext cx="4907280" cy="994938"/>
            <a:chOff x="7996844" y="417793"/>
            <a:chExt cx="4542971" cy="994938"/>
          </a:xfrm>
        </p:grpSpPr>
        <p:sp>
          <p:nvSpPr>
            <p:cNvPr id="20" name="Rectangle 19">
              <a:extLst>
                <a:ext uri="{FF2B5EF4-FFF2-40B4-BE49-F238E27FC236}">
                  <a16:creationId xmlns:a16="http://schemas.microsoft.com/office/drawing/2014/main" id="{3F852481-3D08-C4FF-44AC-77C37DFE7C4E}"/>
                </a:ext>
              </a:extLst>
            </p:cNvPr>
            <p:cNvSpPr/>
            <p:nvPr/>
          </p:nvSpPr>
          <p:spPr>
            <a:xfrm>
              <a:off x="7996844" y="417793"/>
              <a:ext cx="4542971" cy="994938"/>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22" name="TextBox 21">
              <a:extLst>
                <a:ext uri="{FF2B5EF4-FFF2-40B4-BE49-F238E27FC236}">
                  <a16:creationId xmlns:a16="http://schemas.microsoft.com/office/drawing/2014/main" id="{87AB6DB7-23F2-7A3D-7A0F-BAD6D3967B16}"/>
                </a:ext>
              </a:extLst>
            </p:cNvPr>
            <p:cNvSpPr txBox="1"/>
            <p:nvPr/>
          </p:nvSpPr>
          <p:spPr>
            <a:xfrm>
              <a:off x="8080038" y="499763"/>
              <a:ext cx="4376584" cy="830997"/>
            </a:xfrm>
            <a:prstGeom prst="rect">
              <a:avLst/>
            </a:prstGeom>
            <a:noFill/>
          </p:spPr>
          <p:txBody>
            <a:bodyPr wrap="square" rtlCol="0">
              <a:spAutoFit/>
            </a:bodyPr>
            <a:lstStyle/>
            <a:p>
              <a:pPr algn="r"/>
              <a:r>
                <a:rPr lang="en-GB" sz="2800" dirty="0">
                  <a:solidFill>
                    <a:schemeClr val="bg1">
                      <a:lumMod val="85000"/>
                      <a:lumOff val="15000"/>
                    </a:schemeClr>
                  </a:solidFill>
                  <a:latin typeface="Source Sans Pro Black" panose="020B0803030403020204" pitchFamily="34" charset="0"/>
                </a:rPr>
                <a:t>Fractional Crystallisation</a:t>
              </a:r>
            </a:p>
            <a:p>
              <a:pPr algn="r"/>
              <a:r>
                <a:rPr lang="en-US" sz="2000" b="1" dirty="0">
                  <a:solidFill>
                    <a:schemeClr val="bg1">
                      <a:lumMod val="75000"/>
                      <a:lumOff val="25000"/>
                    </a:schemeClr>
                  </a:solidFill>
                  <a:latin typeface="Source Sans Pro Semibold" panose="020B0603030403020204" pitchFamily="34" charset="0"/>
                </a:rPr>
                <a:t>Sudbury Igneous Complex</a:t>
              </a:r>
              <a:endParaRPr lang="en-GB" sz="2400" dirty="0">
                <a:solidFill>
                  <a:schemeClr val="bg1">
                    <a:lumMod val="75000"/>
                    <a:lumOff val="25000"/>
                  </a:schemeClr>
                </a:solidFill>
                <a:latin typeface="Source Sans Pro Semibold" panose="020B0603030403020204" pitchFamily="34" charset="0"/>
              </a:endParaRPr>
            </a:p>
          </p:txBody>
        </p:sp>
      </p:grpSp>
      <p:sp>
        <p:nvSpPr>
          <p:cNvPr id="27" name="TextBox 26">
            <a:extLst>
              <a:ext uri="{FF2B5EF4-FFF2-40B4-BE49-F238E27FC236}">
                <a16:creationId xmlns:a16="http://schemas.microsoft.com/office/drawing/2014/main" id="{3542E2D1-18EA-A82B-F6AE-D5524A59F335}"/>
              </a:ext>
            </a:extLst>
          </p:cNvPr>
          <p:cNvSpPr txBox="1"/>
          <p:nvPr/>
        </p:nvSpPr>
        <p:spPr>
          <a:xfrm>
            <a:off x="8360228" y="5705561"/>
            <a:ext cx="2226908" cy="400110"/>
          </a:xfrm>
          <a:prstGeom prst="rect">
            <a:avLst/>
          </a:prstGeom>
          <a:noFill/>
        </p:spPr>
        <p:txBody>
          <a:bodyPr wrap="square" rtlCol="0">
            <a:spAutoFit/>
          </a:bodyPr>
          <a:lstStyle/>
          <a:p>
            <a:r>
              <a:rPr lang="en-GB" sz="2000" b="1" dirty="0">
                <a:solidFill>
                  <a:schemeClr val="bg1"/>
                </a:solidFill>
                <a:latin typeface="Source Sans Pro Semibold" panose="020B0603030403020204" pitchFamily="34" charset="0"/>
              </a:rPr>
              <a:t>Mafic/Felsic Norite</a:t>
            </a:r>
          </a:p>
        </p:txBody>
      </p:sp>
      <p:sp>
        <p:nvSpPr>
          <p:cNvPr id="7" name="TextBox 6">
            <a:extLst>
              <a:ext uri="{FF2B5EF4-FFF2-40B4-BE49-F238E27FC236}">
                <a16:creationId xmlns:a16="http://schemas.microsoft.com/office/drawing/2014/main" id="{83900953-FB09-1DB0-4329-DC0D9B1E360D}"/>
              </a:ext>
            </a:extLst>
          </p:cNvPr>
          <p:cNvSpPr txBox="1"/>
          <p:nvPr/>
        </p:nvSpPr>
        <p:spPr>
          <a:xfrm>
            <a:off x="8573979" y="4707593"/>
            <a:ext cx="1806318" cy="400110"/>
          </a:xfrm>
          <a:prstGeom prst="rect">
            <a:avLst/>
          </a:prstGeom>
          <a:noFill/>
        </p:spPr>
        <p:txBody>
          <a:bodyPr wrap="square" rtlCol="0">
            <a:spAutoFit/>
          </a:bodyPr>
          <a:lstStyle/>
          <a:p>
            <a:r>
              <a:rPr lang="en-GB" sz="2000" b="1" dirty="0">
                <a:solidFill>
                  <a:schemeClr val="bg1"/>
                </a:solidFill>
                <a:latin typeface="Source Sans Pro Semibold" panose="020B0603030403020204" pitchFamily="34" charset="0"/>
              </a:rPr>
              <a:t>Quartz Gabbro</a:t>
            </a:r>
          </a:p>
        </p:txBody>
      </p:sp>
      <p:sp>
        <p:nvSpPr>
          <p:cNvPr id="6" name="TextBox 5">
            <a:extLst>
              <a:ext uri="{FF2B5EF4-FFF2-40B4-BE49-F238E27FC236}">
                <a16:creationId xmlns:a16="http://schemas.microsoft.com/office/drawing/2014/main" id="{BAF1D387-6424-3FA7-C117-1ECC01427325}"/>
              </a:ext>
            </a:extLst>
          </p:cNvPr>
          <p:cNvSpPr txBox="1"/>
          <p:nvPr/>
        </p:nvSpPr>
        <p:spPr>
          <a:xfrm>
            <a:off x="8703948" y="3194975"/>
            <a:ext cx="1513154" cy="400110"/>
          </a:xfrm>
          <a:prstGeom prst="rect">
            <a:avLst/>
          </a:prstGeom>
          <a:noFill/>
        </p:spPr>
        <p:txBody>
          <a:bodyPr wrap="square" rtlCol="0">
            <a:spAutoFit/>
          </a:bodyPr>
          <a:lstStyle/>
          <a:p>
            <a:r>
              <a:rPr lang="en-GB" sz="2000" b="1" dirty="0">
                <a:solidFill>
                  <a:schemeClr val="bg1"/>
                </a:solidFill>
                <a:latin typeface="Source Sans Pro Semibold" panose="020B0603030403020204" pitchFamily="34" charset="0"/>
              </a:rPr>
              <a:t>Granophyre</a:t>
            </a:r>
          </a:p>
        </p:txBody>
      </p:sp>
      <p:sp>
        <p:nvSpPr>
          <p:cNvPr id="8" name="Rectangle 7">
            <a:extLst>
              <a:ext uri="{FF2B5EF4-FFF2-40B4-BE49-F238E27FC236}">
                <a16:creationId xmlns:a16="http://schemas.microsoft.com/office/drawing/2014/main" id="{3351D99F-2DCB-E3B2-B0FF-B3E8EEF01C9A}"/>
              </a:ext>
            </a:extLst>
          </p:cNvPr>
          <p:cNvSpPr/>
          <p:nvPr/>
        </p:nvSpPr>
        <p:spPr>
          <a:xfrm>
            <a:off x="7325804" y="381698"/>
            <a:ext cx="4269441" cy="2083608"/>
          </a:xfrm>
          <a:prstGeom prst="rect">
            <a:avLst/>
          </a:prstGeom>
          <a:solidFill>
            <a:srgbClr val="B3E3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1F187E96-E74E-6E64-C7D8-9AF6D89A038D}"/>
              </a:ext>
            </a:extLst>
          </p:cNvPr>
          <p:cNvSpPr txBox="1"/>
          <p:nvPr/>
        </p:nvSpPr>
        <p:spPr>
          <a:xfrm>
            <a:off x="8787935" y="1045733"/>
            <a:ext cx="1345177" cy="707886"/>
          </a:xfrm>
          <a:prstGeom prst="rect">
            <a:avLst/>
          </a:prstGeom>
          <a:noFill/>
        </p:spPr>
        <p:txBody>
          <a:bodyPr wrap="square" rtlCol="0">
            <a:spAutoFit/>
          </a:bodyPr>
          <a:lstStyle/>
          <a:p>
            <a:pPr algn="ctr"/>
            <a:r>
              <a:rPr lang="en-GB" sz="2000" b="1" dirty="0">
                <a:solidFill>
                  <a:schemeClr val="bg1"/>
                </a:solidFill>
                <a:latin typeface="Source Sans Pro Semibold" panose="020B0603030403020204" pitchFamily="34" charset="0"/>
              </a:rPr>
              <a:t>Onaping Formation</a:t>
            </a:r>
          </a:p>
        </p:txBody>
      </p:sp>
      <p:sp>
        <p:nvSpPr>
          <p:cNvPr id="10" name="Rectangle 9">
            <a:extLst>
              <a:ext uri="{FF2B5EF4-FFF2-40B4-BE49-F238E27FC236}">
                <a16:creationId xmlns:a16="http://schemas.microsoft.com/office/drawing/2014/main" id="{3D831894-7065-EAD7-5D6D-600FE6E96954}"/>
              </a:ext>
            </a:extLst>
          </p:cNvPr>
          <p:cNvSpPr/>
          <p:nvPr/>
        </p:nvSpPr>
        <p:spPr>
          <a:xfrm>
            <a:off x="0" y="1786983"/>
            <a:ext cx="4907280" cy="831809"/>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11" name="TextBox 10">
            <a:extLst>
              <a:ext uri="{FF2B5EF4-FFF2-40B4-BE49-F238E27FC236}">
                <a16:creationId xmlns:a16="http://schemas.microsoft.com/office/drawing/2014/main" id="{F9F2AF01-D05F-71D4-F142-0A48644CF2A5}"/>
              </a:ext>
            </a:extLst>
          </p:cNvPr>
          <p:cNvSpPr txBox="1"/>
          <p:nvPr/>
        </p:nvSpPr>
        <p:spPr>
          <a:xfrm>
            <a:off x="89865" y="1848944"/>
            <a:ext cx="4727550" cy="707886"/>
          </a:xfrm>
          <a:prstGeom prst="rect">
            <a:avLst/>
          </a:prstGeom>
          <a:noFill/>
        </p:spPr>
        <p:txBody>
          <a:bodyPr wrap="square" rtlCol="0">
            <a:spAutoFit/>
          </a:bodyPr>
          <a:lstStyle/>
          <a:p>
            <a:pPr algn="r"/>
            <a:r>
              <a:rPr lang="en-US" sz="2000" dirty="0">
                <a:solidFill>
                  <a:schemeClr val="bg1">
                    <a:lumMod val="75000"/>
                    <a:lumOff val="25000"/>
                  </a:schemeClr>
                </a:solidFill>
                <a:latin typeface="Source Sans Pro" panose="020B0503030403020204" pitchFamily="34" charset="0"/>
              </a:rPr>
              <a:t>Eventually, </a:t>
            </a:r>
            <a:r>
              <a:rPr lang="en-US" sz="2000" b="1" dirty="0">
                <a:solidFill>
                  <a:schemeClr val="bg1">
                    <a:lumMod val="75000"/>
                    <a:lumOff val="25000"/>
                  </a:schemeClr>
                </a:solidFill>
                <a:latin typeface="Source Sans Pro" panose="020B0503030403020204" pitchFamily="34" charset="0"/>
              </a:rPr>
              <a:t>evolved</a:t>
            </a:r>
            <a:r>
              <a:rPr lang="en-US" sz="2000" dirty="0">
                <a:solidFill>
                  <a:schemeClr val="bg1">
                    <a:lumMod val="75000"/>
                    <a:lumOff val="25000"/>
                  </a:schemeClr>
                </a:solidFill>
                <a:latin typeface="Source Sans Pro" panose="020B0503030403020204" pitchFamily="34" charset="0"/>
              </a:rPr>
              <a:t> minerals form, including quartz, to form </a:t>
            </a:r>
            <a:r>
              <a:rPr lang="en-US" sz="2000" b="1" dirty="0">
                <a:solidFill>
                  <a:schemeClr val="bg1">
                    <a:lumMod val="75000"/>
                    <a:lumOff val="25000"/>
                  </a:schemeClr>
                </a:solidFill>
                <a:latin typeface="Source Sans Pro" panose="020B0503030403020204" pitchFamily="34" charset="0"/>
              </a:rPr>
              <a:t>granophyre</a:t>
            </a:r>
            <a:endParaRPr lang="en-US" sz="2400" dirty="0">
              <a:solidFill>
                <a:schemeClr val="bg1">
                  <a:lumMod val="75000"/>
                  <a:lumOff val="25000"/>
                </a:schemeClr>
              </a:solidFill>
              <a:latin typeface="Source Sans Pro" panose="020B0503030403020204" pitchFamily="34" charset="0"/>
              <a:ea typeface="Balmy"/>
              <a:cs typeface="Balmy"/>
              <a:sym typeface="Balmy"/>
            </a:endParaRPr>
          </a:p>
        </p:txBody>
      </p:sp>
      <p:grpSp>
        <p:nvGrpSpPr>
          <p:cNvPr id="45" name="Group 44">
            <a:extLst>
              <a:ext uri="{FF2B5EF4-FFF2-40B4-BE49-F238E27FC236}">
                <a16:creationId xmlns:a16="http://schemas.microsoft.com/office/drawing/2014/main" id="{BF4B2F9E-103F-49FC-E79E-83F10FCC70BE}"/>
              </a:ext>
            </a:extLst>
          </p:cNvPr>
          <p:cNvGrpSpPr/>
          <p:nvPr/>
        </p:nvGrpSpPr>
        <p:grpSpPr>
          <a:xfrm>
            <a:off x="299881" y="4553240"/>
            <a:ext cx="593742" cy="2020848"/>
            <a:chOff x="307394" y="3970383"/>
            <a:chExt cx="593742" cy="2020848"/>
          </a:xfrm>
        </p:grpSpPr>
        <p:pic>
          <p:nvPicPr>
            <p:cNvPr id="46" name="Graphic 45" descr="Banana with solid fill">
              <a:extLst>
                <a:ext uri="{FF2B5EF4-FFF2-40B4-BE49-F238E27FC236}">
                  <a16:creationId xmlns:a16="http://schemas.microsoft.com/office/drawing/2014/main" id="{CBFAC26F-C45A-EDF5-6D8D-752A2D67882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07394" y="3970383"/>
              <a:ext cx="593742" cy="593742"/>
            </a:xfrm>
            <a:prstGeom prst="rect">
              <a:avLst/>
            </a:prstGeom>
          </p:spPr>
        </p:pic>
        <p:pic>
          <p:nvPicPr>
            <p:cNvPr id="47" name="Graphic 46" descr="Banana with solid fill">
              <a:extLst>
                <a:ext uri="{FF2B5EF4-FFF2-40B4-BE49-F238E27FC236}">
                  <a16:creationId xmlns:a16="http://schemas.microsoft.com/office/drawing/2014/main" id="{53B1A502-87E9-D32D-E5B5-A46AB319424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07394" y="4669870"/>
              <a:ext cx="593742" cy="593742"/>
            </a:xfrm>
            <a:prstGeom prst="rect">
              <a:avLst/>
            </a:prstGeom>
          </p:spPr>
        </p:pic>
        <p:pic>
          <p:nvPicPr>
            <p:cNvPr id="48" name="Graphic 47" descr="Banana with solid fill">
              <a:extLst>
                <a:ext uri="{FF2B5EF4-FFF2-40B4-BE49-F238E27FC236}">
                  <a16:creationId xmlns:a16="http://schemas.microsoft.com/office/drawing/2014/main" id="{FF0D54E6-69EE-BA19-90A0-312C639D964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07394" y="5397489"/>
              <a:ext cx="593742" cy="593742"/>
            </a:xfrm>
            <a:prstGeom prst="rect">
              <a:avLst/>
            </a:prstGeom>
          </p:spPr>
        </p:pic>
      </p:grpSp>
      <p:grpSp>
        <p:nvGrpSpPr>
          <p:cNvPr id="49" name="Group 48">
            <a:extLst>
              <a:ext uri="{FF2B5EF4-FFF2-40B4-BE49-F238E27FC236}">
                <a16:creationId xmlns:a16="http://schemas.microsoft.com/office/drawing/2014/main" id="{A5CE3C7B-430A-ECE9-9949-2C15E2083411}"/>
              </a:ext>
            </a:extLst>
          </p:cNvPr>
          <p:cNvGrpSpPr/>
          <p:nvPr/>
        </p:nvGrpSpPr>
        <p:grpSpPr>
          <a:xfrm>
            <a:off x="1223560" y="4531939"/>
            <a:ext cx="611289" cy="2036892"/>
            <a:chOff x="1026697" y="3949082"/>
            <a:chExt cx="611289" cy="2036892"/>
          </a:xfrm>
        </p:grpSpPr>
        <p:pic>
          <p:nvPicPr>
            <p:cNvPr id="50" name="Graphic 49" descr="Apple with solid fill">
              <a:extLst>
                <a:ext uri="{FF2B5EF4-FFF2-40B4-BE49-F238E27FC236}">
                  <a16:creationId xmlns:a16="http://schemas.microsoft.com/office/drawing/2014/main" id="{5099551A-A6A5-0D65-E6D7-1199BFD1525C}"/>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26699" y="3949082"/>
              <a:ext cx="611287" cy="611287"/>
            </a:xfrm>
            <a:prstGeom prst="rect">
              <a:avLst/>
            </a:prstGeom>
          </p:spPr>
        </p:pic>
        <p:pic>
          <p:nvPicPr>
            <p:cNvPr id="51" name="Graphic 50" descr="Apple with solid fill">
              <a:extLst>
                <a:ext uri="{FF2B5EF4-FFF2-40B4-BE49-F238E27FC236}">
                  <a16:creationId xmlns:a16="http://schemas.microsoft.com/office/drawing/2014/main" id="{8D09273E-B70F-92EA-DB89-F518D2F7A9A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26698" y="4661097"/>
              <a:ext cx="611287" cy="611287"/>
            </a:xfrm>
            <a:prstGeom prst="rect">
              <a:avLst/>
            </a:prstGeom>
          </p:spPr>
        </p:pic>
        <p:pic>
          <p:nvPicPr>
            <p:cNvPr id="52" name="Graphic 51" descr="Apple with solid fill">
              <a:extLst>
                <a:ext uri="{FF2B5EF4-FFF2-40B4-BE49-F238E27FC236}">
                  <a16:creationId xmlns:a16="http://schemas.microsoft.com/office/drawing/2014/main" id="{75C0CBCF-40F1-4906-5E70-DA629D59F4BE}"/>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26697" y="5374687"/>
              <a:ext cx="611287" cy="611287"/>
            </a:xfrm>
            <a:prstGeom prst="rect">
              <a:avLst/>
            </a:prstGeom>
          </p:spPr>
        </p:pic>
      </p:grpSp>
      <p:grpSp>
        <p:nvGrpSpPr>
          <p:cNvPr id="53" name="Group 52">
            <a:extLst>
              <a:ext uri="{FF2B5EF4-FFF2-40B4-BE49-F238E27FC236}">
                <a16:creationId xmlns:a16="http://schemas.microsoft.com/office/drawing/2014/main" id="{BF1331A8-71B4-B249-6592-A87EE9E1F718}"/>
              </a:ext>
            </a:extLst>
          </p:cNvPr>
          <p:cNvGrpSpPr/>
          <p:nvPr/>
        </p:nvGrpSpPr>
        <p:grpSpPr>
          <a:xfrm>
            <a:off x="2164787" y="4503632"/>
            <a:ext cx="683261" cy="2116209"/>
            <a:chOff x="1638529" y="3920775"/>
            <a:chExt cx="683261" cy="2116209"/>
          </a:xfrm>
        </p:grpSpPr>
        <p:pic>
          <p:nvPicPr>
            <p:cNvPr id="54" name="Graphic 53" descr="Strawberry with solid fill">
              <a:extLst>
                <a:ext uri="{FF2B5EF4-FFF2-40B4-BE49-F238E27FC236}">
                  <a16:creationId xmlns:a16="http://schemas.microsoft.com/office/drawing/2014/main" id="{5FF73433-F9DD-F516-D9AD-DAACC81EBFD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638529" y="3920775"/>
              <a:ext cx="683261" cy="683261"/>
            </a:xfrm>
            <a:prstGeom prst="rect">
              <a:avLst/>
            </a:prstGeom>
          </p:spPr>
        </p:pic>
        <p:pic>
          <p:nvPicPr>
            <p:cNvPr id="55" name="Graphic 54" descr="Strawberry with solid fill">
              <a:extLst>
                <a:ext uri="{FF2B5EF4-FFF2-40B4-BE49-F238E27FC236}">
                  <a16:creationId xmlns:a16="http://schemas.microsoft.com/office/drawing/2014/main" id="{CDEB5D2E-FE34-E329-D59B-CED01949FF67}"/>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638529" y="4625000"/>
              <a:ext cx="683261" cy="683261"/>
            </a:xfrm>
            <a:prstGeom prst="rect">
              <a:avLst/>
            </a:prstGeom>
          </p:spPr>
        </p:pic>
        <p:pic>
          <p:nvPicPr>
            <p:cNvPr id="56" name="Graphic 55" descr="Strawberry with solid fill">
              <a:extLst>
                <a:ext uri="{FF2B5EF4-FFF2-40B4-BE49-F238E27FC236}">
                  <a16:creationId xmlns:a16="http://schemas.microsoft.com/office/drawing/2014/main" id="{BA4DF0A3-6A7F-1DF5-B565-D8C52D84DC9A}"/>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638529" y="5353723"/>
              <a:ext cx="683261" cy="683261"/>
            </a:xfrm>
            <a:prstGeom prst="rect">
              <a:avLst/>
            </a:prstGeom>
          </p:spPr>
        </p:pic>
      </p:grpSp>
      <p:grpSp>
        <p:nvGrpSpPr>
          <p:cNvPr id="57" name="Group 56">
            <a:extLst>
              <a:ext uri="{FF2B5EF4-FFF2-40B4-BE49-F238E27FC236}">
                <a16:creationId xmlns:a16="http://schemas.microsoft.com/office/drawing/2014/main" id="{74D2717A-2351-0204-13EA-FC7994065FFF}"/>
              </a:ext>
            </a:extLst>
          </p:cNvPr>
          <p:cNvGrpSpPr/>
          <p:nvPr/>
        </p:nvGrpSpPr>
        <p:grpSpPr>
          <a:xfrm>
            <a:off x="3177985" y="4458172"/>
            <a:ext cx="683262" cy="2110659"/>
            <a:chOff x="2246149" y="3875315"/>
            <a:chExt cx="683262" cy="2110659"/>
          </a:xfrm>
        </p:grpSpPr>
        <p:pic>
          <p:nvPicPr>
            <p:cNvPr id="58" name="Graphic 57" descr="Pineapple with solid fill">
              <a:extLst>
                <a:ext uri="{FF2B5EF4-FFF2-40B4-BE49-F238E27FC236}">
                  <a16:creationId xmlns:a16="http://schemas.microsoft.com/office/drawing/2014/main" id="{E51F3585-2D94-E643-603A-B1EE9BD50EDD}"/>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2246149" y="3875315"/>
              <a:ext cx="683262" cy="683262"/>
            </a:xfrm>
            <a:prstGeom prst="rect">
              <a:avLst/>
            </a:prstGeom>
          </p:spPr>
        </p:pic>
        <p:pic>
          <p:nvPicPr>
            <p:cNvPr id="59" name="Graphic 58" descr="Pineapple with solid fill">
              <a:extLst>
                <a:ext uri="{FF2B5EF4-FFF2-40B4-BE49-F238E27FC236}">
                  <a16:creationId xmlns:a16="http://schemas.microsoft.com/office/drawing/2014/main" id="{A7FF34F7-D544-0455-D008-382BDD0482FB}"/>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2246149" y="4582856"/>
              <a:ext cx="683262" cy="683262"/>
            </a:xfrm>
            <a:prstGeom prst="rect">
              <a:avLst/>
            </a:prstGeom>
          </p:spPr>
        </p:pic>
        <p:pic>
          <p:nvPicPr>
            <p:cNvPr id="60" name="Graphic 59" descr="Pineapple with solid fill">
              <a:extLst>
                <a:ext uri="{FF2B5EF4-FFF2-40B4-BE49-F238E27FC236}">
                  <a16:creationId xmlns:a16="http://schemas.microsoft.com/office/drawing/2014/main" id="{0E87400B-2C65-803A-FE9D-62650AE07489}"/>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2246149" y="5302712"/>
              <a:ext cx="683262" cy="683262"/>
            </a:xfrm>
            <a:prstGeom prst="rect">
              <a:avLst/>
            </a:prstGeom>
          </p:spPr>
        </p:pic>
      </p:grpSp>
      <p:grpSp>
        <p:nvGrpSpPr>
          <p:cNvPr id="61" name="Group 60">
            <a:extLst>
              <a:ext uri="{FF2B5EF4-FFF2-40B4-BE49-F238E27FC236}">
                <a16:creationId xmlns:a16="http://schemas.microsoft.com/office/drawing/2014/main" id="{2D810A84-E106-9785-C940-055B230AB9EF}"/>
              </a:ext>
            </a:extLst>
          </p:cNvPr>
          <p:cNvGrpSpPr/>
          <p:nvPr/>
        </p:nvGrpSpPr>
        <p:grpSpPr>
          <a:xfrm>
            <a:off x="4191184" y="4530147"/>
            <a:ext cx="622786" cy="2069012"/>
            <a:chOff x="4284494" y="3947290"/>
            <a:chExt cx="622786" cy="2069012"/>
          </a:xfrm>
        </p:grpSpPr>
        <p:pic>
          <p:nvPicPr>
            <p:cNvPr id="62" name="Graphic 61" descr="Watermelon with solid fill">
              <a:extLst>
                <a:ext uri="{FF2B5EF4-FFF2-40B4-BE49-F238E27FC236}">
                  <a16:creationId xmlns:a16="http://schemas.microsoft.com/office/drawing/2014/main" id="{659B848F-DDCD-A037-EACF-28BA670AE405}"/>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4284494" y="3947290"/>
              <a:ext cx="622786" cy="622786"/>
            </a:xfrm>
            <a:prstGeom prst="rect">
              <a:avLst/>
            </a:prstGeom>
          </p:spPr>
        </p:pic>
        <p:pic>
          <p:nvPicPr>
            <p:cNvPr id="63" name="Graphic 62" descr="Watermelon with solid fill">
              <a:extLst>
                <a:ext uri="{FF2B5EF4-FFF2-40B4-BE49-F238E27FC236}">
                  <a16:creationId xmlns:a16="http://schemas.microsoft.com/office/drawing/2014/main" id="{2CAB57B1-ECF4-F93C-9FBE-0C2AE2BCC254}"/>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4284494" y="4649598"/>
              <a:ext cx="622786" cy="622786"/>
            </a:xfrm>
            <a:prstGeom prst="rect">
              <a:avLst/>
            </a:prstGeom>
          </p:spPr>
        </p:pic>
        <p:pic>
          <p:nvPicPr>
            <p:cNvPr id="64" name="Graphic 63" descr="Watermelon with solid fill">
              <a:extLst>
                <a:ext uri="{FF2B5EF4-FFF2-40B4-BE49-F238E27FC236}">
                  <a16:creationId xmlns:a16="http://schemas.microsoft.com/office/drawing/2014/main" id="{549F88DE-5433-5EC8-A3FE-6FC7EDF5409C}"/>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4284494" y="5393516"/>
              <a:ext cx="622786" cy="622786"/>
            </a:xfrm>
            <a:prstGeom prst="rect">
              <a:avLst/>
            </a:prstGeom>
          </p:spPr>
        </p:pic>
      </p:grpSp>
      <p:pic>
        <p:nvPicPr>
          <p:cNvPr id="65" name="Graphic 64" descr="Food Safety with solid fill">
            <a:extLst>
              <a:ext uri="{FF2B5EF4-FFF2-40B4-BE49-F238E27FC236}">
                <a16:creationId xmlns:a16="http://schemas.microsoft.com/office/drawing/2014/main" id="{09C93CF7-4F22-46B0-9B9C-D69D0AC9E01D}"/>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6157106" y="4458172"/>
            <a:ext cx="898630" cy="898630"/>
          </a:xfrm>
          <a:prstGeom prst="rect">
            <a:avLst/>
          </a:prstGeom>
        </p:spPr>
      </p:pic>
      <p:pic>
        <p:nvPicPr>
          <p:cNvPr id="66" name="Graphic 65" descr="Frappe Cup with solid fill">
            <a:extLst>
              <a:ext uri="{FF2B5EF4-FFF2-40B4-BE49-F238E27FC236}">
                <a16:creationId xmlns:a16="http://schemas.microsoft.com/office/drawing/2014/main" id="{E198330A-847A-222D-556C-C2C82111B65D}"/>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6190249" y="5520408"/>
            <a:ext cx="832344" cy="832344"/>
          </a:xfrm>
          <a:prstGeom prst="rect">
            <a:avLst/>
          </a:prstGeom>
        </p:spPr>
      </p:pic>
      <p:sp>
        <p:nvSpPr>
          <p:cNvPr id="80" name="Rectangle 79">
            <a:extLst>
              <a:ext uri="{FF2B5EF4-FFF2-40B4-BE49-F238E27FC236}">
                <a16:creationId xmlns:a16="http://schemas.microsoft.com/office/drawing/2014/main" id="{9AD28F98-D29D-721B-CB3B-566C878C2054}"/>
              </a:ext>
            </a:extLst>
          </p:cNvPr>
          <p:cNvSpPr/>
          <p:nvPr/>
        </p:nvSpPr>
        <p:spPr>
          <a:xfrm>
            <a:off x="0" y="3011595"/>
            <a:ext cx="4907280" cy="831809"/>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81" name="TextBox 80">
            <a:extLst>
              <a:ext uri="{FF2B5EF4-FFF2-40B4-BE49-F238E27FC236}">
                <a16:creationId xmlns:a16="http://schemas.microsoft.com/office/drawing/2014/main" id="{255F5F3E-E231-E97B-FDA8-6C4EDDFE253C}"/>
              </a:ext>
            </a:extLst>
          </p:cNvPr>
          <p:cNvSpPr txBox="1"/>
          <p:nvPr/>
        </p:nvSpPr>
        <p:spPr>
          <a:xfrm>
            <a:off x="89865" y="3073556"/>
            <a:ext cx="4727550" cy="707886"/>
          </a:xfrm>
          <a:prstGeom prst="rect">
            <a:avLst/>
          </a:prstGeom>
          <a:noFill/>
        </p:spPr>
        <p:txBody>
          <a:bodyPr wrap="square" rtlCol="0">
            <a:spAutoFit/>
          </a:bodyPr>
          <a:lstStyle/>
          <a:p>
            <a:pPr algn="r"/>
            <a:r>
              <a:rPr lang="en-US" sz="2000" dirty="0">
                <a:solidFill>
                  <a:schemeClr val="bg1">
                    <a:lumMod val="75000"/>
                    <a:lumOff val="25000"/>
                  </a:schemeClr>
                </a:solidFill>
                <a:latin typeface="Source Sans Pro" panose="020B0503030403020204" pitchFamily="34" charset="0"/>
              </a:rPr>
              <a:t>Finally, a stratigraphy of rock types is formed via </a:t>
            </a:r>
            <a:r>
              <a:rPr lang="en-US" sz="2000" b="1" dirty="0">
                <a:solidFill>
                  <a:schemeClr val="bg1">
                    <a:lumMod val="75000"/>
                    <a:lumOff val="25000"/>
                  </a:schemeClr>
                </a:solidFill>
                <a:latin typeface="Source Sans Pro" panose="020B0503030403020204" pitchFamily="34" charset="0"/>
              </a:rPr>
              <a:t>fractional crystallisation</a:t>
            </a:r>
            <a:endParaRPr lang="en-US" sz="2400" b="1" dirty="0">
              <a:solidFill>
                <a:schemeClr val="bg1">
                  <a:lumMod val="75000"/>
                  <a:lumOff val="25000"/>
                </a:schemeClr>
              </a:solidFill>
              <a:latin typeface="Source Sans Pro" panose="020B0503030403020204" pitchFamily="34" charset="0"/>
              <a:ea typeface="Balmy"/>
              <a:cs typeface="Balmy"/>
              <a:sym typeface="Balmy"/>
            </a:endParaRPr>
          </a:p>
        </p:txBody>
      </p:sp>
      <p:pic>
        <p:nvPicPr>
          <p:cNvPr id="5" name="Graphic 4" descr="Bubble Tea with solid fill">
            <a:extLst>
              <a:ext uri="{FF2B5EF4-FFF2-40B4-BE49-F238E27FC236}">
                <a16:creationId xmlns:a16="http://schemas.microsoft.com/office/drawing/2014/main" id="{E97F9DCE-DD1E-4FA1-8EBA-AC4A72EF1FA6}"/>
              </a:ext>
            </a:extLst>
          </p:cNvPr>
          <p:cNvPicPr>
            <a:picLocks noChangeAspect="1"/>
          </p:cNvPicPr>
          <p:nvPr/>
        </p:nvPicPr>
        <p:blipFill>
          <a:blip>
            <a:extLst>
              <a:ext uri="{96DAC541-7B7A-43D3-8B79-37D633B846F1}">
                <asvg:svgBlip xmlns:asvg="http://schemas.microsoft.com/office/drawing/2016/SVG/main" r:embed="rId17"/>
              </a:ext>
            </a:extLst>
          </a:blip>
          <a:stretch>
            <a:fillRect/>
          </a:stretch>
        </p:blipFill>
        <p:spPr>
          <a:xfrm>
            <a:off x="6190249" y="3011595"/>
            <a:ext cx="832344" cy="832344"/>
          </a:xfrm>
          <a:prstGeom prst="rect">
            <a:avLst/>
          </a:prstGeom>
        </p:spPr>
      </p:pic>
    </p:spTree>
    <p:extLst>
      <p:ext uri="{BB962C8B-B14F-4D97-AF65-F5344CB8AC3E}">
        <p14:creationId xmlns:p14="http://schemas.microsoft.com/office/powerpoint/2010/main" val="1087019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01316 0.21088 L 0.00066 0.48264 " pathEditMode="relative" rAng="0" ptsTypes="AA">
                                      <p:cBhvr>
                                        <p:cTn id="6" dur="3000" fill="hold"/>
                                        <p:tgtEl>
                                          <p:spTgt spid="2"/>
                                        </p:tgtEl>
                                        <p:attrNameLst>
                                          <p:attrName>ppt_x</p:attrName>
                                          <p:attrName>ppt_y</p:attrName>
                                        </p:attrNameLst>
                                      </p:cBhvr>
                                      <p:rCtr x="-625" y="13588"/>
                                    </p:animMotion>
                                  </p:childTnLst>
                                </p:cTn>
                              </p:par>
                              <p:par>
                                <p:cTn id="7" presetID="42" presetClass="path" presetSubtype="0" accel="50000" decel="50000" fill="hold" grpId="0" nodeType="withEffect">
                                  <p:stCondLst>
                                    <p:cond delay="0"/>
                                  </p:stCondLst>
                                  <p:childTnLst>
                                    <p:animMotion origin="layout" path="M 0.0306 0.18495 L 0.01523 0.45486 " pathEditMode="relative" rAng="0" ptsTypes="AA">
                                      <p:cBhvr>
                                        <p:cTn id="8" dur="4000" fill="hold"/>
                                        <p:tgtEl>
                                          <p:spTgt spid="23"/>
                                        </p:tgtEl>
                                        <p:attrNameLst>
                                          <p:attrName>ppt_x</p:attrName>
                                          <p:attrName>ppt_y</p:attrName>
                                        </p:attrNameLst>
                                      </p:cBhvr>
                                      <p:rCtr x="-768" y="13495"/>
                                    </p:animMotion>
                                  </p:childTnLst>
                                </p:cTn>
                              </p:par>
                              <p:par>
                                <p:cTn id="9" presetID="42" presetClass="path" presetSubtype="0" accel="50000" decel="50000" fill="hold" grpId="0" nodeType="withEffect">
                                  <p:stCondLst>
                                    <p:cond delay="0"/>
                                  </p:stCondLst>
                                  <p:childTnLst>
                                    <p:animMotion origin="layout" path="M -2.29167E-6 -1.85185E-6 L -0.00599 0.25 " pathEditMode="relative" rAng="0" ptsTypes="AA">
                                      <p:cBhvr>
                                        <p:cTn id="10" dur="3000" fill="hold"/>
                                        <p:tgtEl>
                                          <p:spTgt spid="21"/>
                                        </p:tgtEl>
                                        <p:attrNameLst>
                                          <p:attrName>ppt_x</p:attrName>
                                          <p:attrName>ppt_y</p:attrName>
                                        </p:attrNameLst>
                                      </p:cBhvr>
                                      <p:rCtr x="-299" y="12500"/>
                                    </p:animMotion>
                                  </p:childTnLst>
                                </p:cTn>
                              </p:par>
                              <p:par>
                                <p:cTn id="11" presetID="42" presetClass="path" presetSubtype="0" accel="50000" decel="50000" fill="hold" grpId="0" nodeType="withEffect">
                                  <p:stCondLst>
                                    <p:cond delay="0"/>
                                  </p:stCondLst>
                                  <p:childTnLst>
                                    <p:animMotion origin="layout" path="M -3.95833E-6 3.33333E-6 L -0.00104 0.12824 " pathEditMode="relative" rAng="0" ptsTypes="AA">
                                      <p:cBhvr>
                                        <p:cTn id="12" dur="1750" fill="hold"/>
                                        <p:tgtEl>
                                          <p:spTgt spid="17"/>
                                        </p:tgtEl>
                                        <p:attrNameLst>
                                          <p:attrName>ppt_x</p:attrName>
                                          <p:attrName>ppt_y</p:attrName>
                                        </p:attrNameLst>
                                      </p:cBhvr>
                                      <p:rCtr x="-52" y="6412"/>
                                    </p:animMotion>
                                  </p:childTnLst>
                                </p:cTn>
                              </p:par>
                              <p:par>
                                <p:cTn id="13" presetID="42" presetClass="path" presetSubtype="0" accel="50000" decel="50000" fill="hold" grpId="0" nodeType="withEffect">
                                  <p:stCondLst>
                                    <p:cond delay="0"/>
                                  </p:stCondLst>
                                  <p:childTnLst>
                                    <p:animMotion origin="layout" path="M 2.08333E-7 4.44444E-6 L -0.01068 0.28611 " pathEditMode="relative" rAng="0" ptsTypes="AA">
                                      <p:cBhvr>
                                        <p:cTn id="14" dur="3250" fill="hold"/>
                                        <p:tgtEl>
                                          <p:spTgt spid="18"/>
                                        </p:tgtEl>
                                        <p:attrNameLst>
                                          <p:attrName>ppt_x</p:attrName>
                                          <p:attrName>ppt_y</p:attrName>
                                        </p:attrNameLst>
                                      </p:cBhvr>
                                      <p:rCtr x="-534" y="14306"/>
                                    </p:animMotion>
                                  </p:childTnLst>
                                </p:cTn>
                              </p:par>
                              <p:par>
                                <p:cTn id="15" presetID="42" presetClass="path" presetSubtype="0" accel="50000" decel="50000" fill="hold" grpId="0" nodeType="withEffect">
                                  <p:stCondLst>
                                    <p:cond delay="0"/>
                                  </p:stCondLst>
                                  <p:childTnLst>
                                    <p:animMotion origin="layout" path="M 4.79167E-6 4.81481E-6 L -0.00534 0.20995 " pathEditMode="relative" rAng="0" ptsTypes="AA">
                                      <p:cBhvr>
                                        <p:cTn id="16" dur="3250" fill="hold"/>
                                        <p:tgtEl>
                                          <p:spTgt spid="15"/>
                                        </p:tgtEl>
                                        <p:attrNameLst>
                                          <p:attrName>ppt_x</p:attrName>
                                          <p:attrName>ppt_y</p:attrName>
                                        </p:attrNameLst>
                                      </p:cBhvr>
                                      <p:rCtr x="-273" y="10486"/>
                                    </p:animMotion>
                                  </p:childTnLst>
                                </p:cTn>
                              </p:par>
                              <p:par>
                                <p:cTn id="17" presetID="42" presetClass="path" presetSubtype="0" accel="50000" decel="50000" fill="hold" grpId="0" nodeType="withEffect">
                                  <p:stCondLst>
                                    <p:cond delay="0"/>
                                  </p:stCondLst>
                                  <p:childTnLst>
                                    <p:animMotion origin="layout" path="M -0.01054 0.13379 L -0.0177 0.41736 " pathEditMode="relative" rAng="0" ptsTypes="AA">
                                      <p:cBhvr>
                                        <p:cTn id="18" dur="3750" fill="hold"/>
                                        <p:tgtEl>
                                          <p:spTgt spid="24"/>
                                        </p:tgtEl>
                                        <p:attrNameLst>
                                          <p:attrName>ppt_x</p:attrName>
                                          <p:attrName>ppt_y</p:attrName>
                                        </p:attrNameLst>
                                      </p:cBhvr>
                                      <p:rCtr x="-365" y="14167"/>
                                    </p:animMotion>
                                  </p:childTnLst>
                                </p:cTn>
                              </p:par>
                              <p:par>
                                <p:cTn id="19" presetID="42" presetClass="path" presetSubtype="0" accel="50000" decel="50000" fill="hold" grpId="0" nodeType="withEffect">
                                  <p:stCondLst>
                                    <p:cond delay="0"/>
                                  </p:stCondLst>
                                  <p:childTnLst>
                                    <p:animMotion origin="layout" path="M -1.45833E-6 -7.40741E-7 L -0.00026 -0.27222 " pathEditMode="relative" rAng="0" ptsTypes="AA">
                                      <p:cBhvr>
                                        <p:cTn id="20" dur="5000" fill="hold"/>
                                        <p:tgtEl>
                                          <p:spTgt spid="3"/>
                                        </p:tgtEl>
                                        <p:attrNameLst>
                                          <p:attrName>ppt_x</p:attrName>
                                          <p:attrName>ppt_y</p:attrName>
                                        </p:attrNameLst>
                                      </p:cBhvr>
                                      <p:rCtr x="-13" y="-13611"/>
                                    </p:animMotion>
                                  </p:childTnLst>
                                </p:cTn>
                              </p:par>
                              <p:par>
                                <p:cTn id="21" presetID="10" presetClass="exit" presetSubtype="0" fill="hold" nodeType="withEffect">
                                  <p:stCondLst>
                                    <p:cond delay="0"/>
                                  </p:stCondLst>
                                  <p:childTnLst>
                                    <p:animEffect transition="out" filter="fade">
                                      <p:cBhvr>
                                        <p:cTn id="22" dur="4750"/>
                                        <p:tgtEl>
                                          <p:spTgt spid="61"/>
                                        </p:tgtEl>
                                      </p:cBhvr>
                                    </p:animEffect>
                                    <p:set>
                                      <p:cBhvr>
                                        <p:cTn id="23" dur="1" fill="hold">
                                          <p:stCondLst>
                                            <p:cond delay="4749"/>
                                          </p:stCondLst>
                                        </p:cTn>
                                        <p:tgtEl>
                                          <p:spTgt spid="61"/>
                                        </p:tgtEl>
                                        <p:attrNameLst>
                                          <p:attrName>style.visibility</p:attrName>
                                        </p:attrNameLst>
                                      </p:cBhvr>
                                      <p:to>
                                        <p:strVal val="hidden"/>
                                      </p:to>
                                    </p:set>
                                  </p:childTnLst>
                                </p:cTn>
                              </p:par>
                              <p:par>
                                <p:cTn id="24" presetID="10" presetClass="exit" presetSubtype="0" fill="hold" nodeType="withEffect">
                                  <p:stCondLst>
                                    <p:cond delay="0"/>
                                  </p:stCondLst>
                                  <p:childTnLst>
                                    <p:animEffect transition="out" filter="fade">
                                      <p:cBhvr>
                                        <p:cTn id="25" dur="4750"/>
                                        <p:tgtEl>
                                          <p:spTgt spid="57"/>
                                        </p:tgtEl>
                                      </p:cBhvr>
                                    </p:animEffect>
                                    <p:set>
                                      <p:cBhvr>
                                        <p:cTn id="26" dur="1" fill="hold">
                                          <p:stCondLst>
                                            <p:cond delay="4749"/>
                                          </p:stCondLst>
                                        </p:cTn>
                                        <p:tgtEl>
                                          <p:spTgt spid="57"/>
                                        </p:tgtEl>
                                        <p:attrNameLst>
                                          <p:attrName>style.visibility</p:attrName>
                                        </p:attrNameLst>
                                      </p:cBhvr>
                                      <p:to>
                                        <p:strVal val="hidden"/>
                                      </p:to>
                                    </p:set>
                                  </p:childTnLst>
                                </p:cTn>
                              </p:par>
                              <p:par>
                                <p:cTn id="27" presetID="10" presetClass="exit" presetSubtype="0" fill="hold" nodeType="withEffect">
                                  <p:stCondLst>
                                    <p:cond delay="0"/>
                                  </p:stCondLst>
                                  <p:childTnLst>
                                    <p:animEffect transition="out" filter="fade">
                                      <p:cBhvr>
                                        <p:cTn id="28" dur="4750"/>
                                        <p:tgtEl>
                                          <p:spTgt spid="53"/>
                                        </p:tgtEl>
                                      </p:cBhvr>
                                    </p:animEffect>
                                    <p:set>
                                      <p:cBhvr>
                                        <p:cTn id="29" dur="1" fill="hold">
                                          <p:stCondLst>
                                            <p:cond delay="4749"/>
                                          </p:stCondLst>
                                        </p:cTn>
                                        <p:tgtEl>
                                          <p:spTgt spid="53"/>
                                        </p:tgtEl>
                                        <p:attrNameLst>
                                          <p:attrName>style.visibility</p:attrName>
                                        </p:attrNameLst>
                                      </p:cBhvr>
                                      <p:to>
                                        <p:strVal val="hidden"/>
                                      </p:to>
                                    </p:set>
                                  </p:childTnLst>
                                </p:cTn>
                              </p:par>
                              <p:par>
                                <p:cTn id="30" presetID="10" presetClass="entr" presetSubtype="0" fill="hold" nodeType="with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4750"/>
                                        <p:tgtEl>
                                          <p:spTgt spid="5"/>
                                        </p:tgtEl>
                                      </p:cBhvr>
                                    </p:animEffect>
                                  </p:childTnLst>
                                </p:cTn>
                              </p:par>
                            </p:childTnLst>
                          </p:cTn>
                        </p:par>
                        <p:par>
                          <p:cTn id="33" fill="hold">
                            <p:stCondLst>
                              <p:cond delay="5000"/>
                            </p:stCondLst>
                            <p:childTnLst>
                              <p:par>
                                <p:cTn id="34" presetID="1" presetClass="entr" presetSubtype="0" fill="hold" grpId="0" nodeType="afterEffect">
                                  <p:stCondLst>
                                    <p:cond delay="0"/>
                                  </p:stCondLst>
                                  <p:childTnLst>
                                    <p:set>
                                      <p:cBhvr>
                                        <p:cTn id="35" dur="1" fill="hold">
                                          <p:stCondLst>
                                            <p:cond delay="0"/>
                                          </p:stCondLst>
                                        </p:cTn>
                                        <p:tgtEl>
                                          <p:spTgt spid="6"/>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81"/>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5" grpId="0" animBg="1"/>
      <p:bldP spid="17" grpId="0" animBg="1"/>
      <p:bldP spid="18" grpId="0" animBg="1"/>
      <p:bldP spid="21" grpId="0" animBg="1"/>
      <p:bldP spid="23" grpId="0" animBg="1"/>
      <p:bldP spid="24" grpId="0" animBg="1"/>
      <p:bldP spid="2" grpId="0" animBg="1"/>
      <p:bldP spid="6" grpId="0"/>
      <p:bldP spid="80" grpId="0" animBg="1"/>
      <p:bldP spid="81"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BA3E968-FC08-1F0B-BBA2-B81CBB303BC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BFFFD1D-41B1-01C6-0919-E5E2299E4C64}"/>
              </a:ext>
            </a:extLst>
          </p:cNvPr>
          <p:cNvSpPr/>
          <p:nvPr/>
        </p:nvSpPr>
        <p:spPr>
          <a:xfrm>
            <a:off x="0" y="1786983"/>
            <a:ext cx="4907280" cy="1097634"/>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7" name="TextBox 6">
            <a:extLst>
              <a:ext uri="{FF2B5EF4-FFF2-40B4-BE49-F238E27FC236}">
                <a16:creationId xmlns:a16="http://schemas.microsoft.com/office/drawing/2014/main" id="{C9B7CBAD-550F-36BA-0CA9-D295F649F54F}"/>
              </a:ext>
            </a:extLst>
          </p:cNvPr>
          <p:cNvSpPr txBox="1"/>
          <p:nvPr/>
        </p:nvSpPr>
        <p:spPr>
          <a:xfrm>
            <a:off x="684245" y="1827968"/>
            <a:ext cx="4133170" cy="1015663"/>
          </a:xfrm>
          <a:prstGeom prst="rect">
            <a:avLst/>
          </a:prstGeom>
          <a:noFill/>
        </p:spPr>
        <p:txBody>
          <a:bodyPr wrap="square" rtlCol="0">
            <a:spAutoFit/>
          </a:bodyPr>
          <a:lstStyle/>
          <a:p>
            <a:pPr algn="r"/>
            <a:r>
              <a:rPr lang="en-US" sz="2000" dirty="0">
                <a:solidFill>
                  <a:schemeClr val="bg1">
                    <a:lumMod val="75000"/>
                    <a:lumOff val="25000"/>
                  </a:schemeClr>
                </a:solidFill>
                <a:latin typeface="Source Sans Pro" panose="020B0503030403020204" pitchFamily="34" charset="0"/>
              </a:rPr>
              <a:t>The result looks a lot like what we saw for fractional crystallisation… </a:t>
            </a:r>
          </a:p>
          <a:p>
            <a:pPr algn="r"/>
            <a:r>
              <a:rPr lang="en-US" sz="2000" b="1" dirty="0">
                <a:solidFill>
                  <a:schemeClr val="bg1">
                    <a:lumMod val="75000"/>
                    <a:lumOff val="25000"/>
                  </a:schemeClr>
                </a:solidFill>
                <a:latin typeface="Source Sans Pro" panose="020B0503030403020204" pitchFamily="34" charset="0"/>
              </a:rPr>
              <a:t>how could we tell the difference?</a:t>
            </a:r>
            <a:endParaRPr lang="en-US" sz="2400" b="1" dirty="0">
              <a:solidFill>
                <a:schemeClr val="bg1">
                  <a:lumMod val="75000"/>
                  <a:lumOff val="25000"/>
                </a:schemeClr>
              </a:solidFill>
              <a:latin typeface="Source Sans Pro" panose="020B0503030403020204" pitchFamily="34" charset="0"/>
              <a:ea typeface="Balmy"/>
              <a:cs typeface="Balmy"/>
              <a:sym typeface="Balmy"/>
            </a:endParaRPr>
          </a:p>
        </p:txBody>
      </p:sp>
      <p:sp>
        <p:nvSpPr>
          <p:cNvPr id="12" name="Rectangle 11">
            <a:extLst>
              <a:ext uri="{FF2B5EF4-FFF2-40B4-BE49-F238E27FC236}">
                <a16:creationId xmlns:a16="http://schemas.microsoft.com/office/drawing/2014/main" id="{C5AD8A68-8C00-BCE0-0292-E1E65ADC88B1}"/>
              </a:ext>
            </a:extLst>
          </p:cNvPr>
          <p:cNvSpPr/>
          <p:nvPr/>
        </p:nvSpPr>
        <p:spPr>
          <a:xfrm>
            <a:off x="7325807" y="396023"/>
            <a:ext cx="4269441" cy="6024803"/>
          </a:xfrm>
          <a:prstGeom prst="rect">
            <a:avLst/>
          </a:prstGeom>
          <a:solidFill>
            <a:srgbClr val="D188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Diagonal Stripe 14">
            <a:extLst>
              <a:ext uri="{FF2B5EF4-FFF2-40B4-BE49-F238E27FC236}">
                <a16:creationId xmlns:a16="http://schemas.microsoft.com/office/drawing/2014/main" id="{4219772A-8D91-D4B2-09A7-7D8063C9E9FF}"/>
              </a:ext>
            </a:extLst>
          </p:cNvPr>
          <p:cNvSpPr/>
          <p:nvPr/>
        </p:nvSpPr>
        <p:spPr>
          <a:xfrm>
            <a:off x="8252318" y="4634475"/>
            <a:ext cx="215821" cy="198782"/>
          </a:xfrm>
          <a:prstGeom prst="diagStripe">
            <a:avLst/>
          </a:prstGeom>
          <a:solidFill>
            <a:srgbClr val="F9F4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94" name="Rectangle 93">
            <a:extLst>
              <a:ext uri="{FF2B5EF4-FFF2-40B4-BE49-F238E27FC236}">
                <a16:creationId xmlns:a16="http://schemas.microsoft.com/office/drawing/2014/main" id="{2D2971B2-7282-4445-FA66-95145311DD7F}"/>
              </a:ext>
            </a:extLst>
          </p:cNvPr>
          <p:cNvSpPr/>
          <p:nvPr/>
        </p:nvSpPr>
        <p:spPr>
          <a:xfrm>
            <a:off x="7325804" y="376984"/>
            <a:ext cx="4269441" cy="1045735"/>
          </a:xfrm>
          <a:prstGeom prst="rect">
            <a:avLst/>
          </a:prstGeom>
          <a:solidFill>
            <a:srgbClr val="BFCD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Diagonal Stripe 17">
            <a:extLst>
              <a:ext uri="{FF2B5EF4-FFF2-40B4-BE49-F238E27FC236}">
                <a16:creationId xmlns:a16="http://schemas.microsoft.com/office/drawing/2014/main" id="{81AC776F-073D-C771-6FEC-F695D134C130}"/>
              </a:ext>
            </a:extLst>
          </p:cNvPr>
          <p:cNvSpPr/>
          <p:nvPr/>
        </p:nvSpPr>
        <p:spPr>
          <a:xfrm rot="4857852">
            <a:off x="8693246" y="2855330"/>
            <a:ext cx="288873" cy="144519"/>
          </a:xfrm>
          <a:prstGeom prst="diagStripe">
            <a:avLst/>
          </a:prstGeom>
          <a:solidFill>
            <a:srgbClr val="F9F4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1" name="Diagonal Stripe 20">
            <a:extLst>
              <a:ext uri="{FF2B5EF4-FFF2-40B4-BE49-F238E27FC236}">
                <a16:creationId xmlns:a16="http://schemas.microsoft.com/office/drawing/2014/main" id="{69F2DEA1-F4EE-2F46-6B65-3FA55A3CE340}"/>
              </a:ext>
            </a:extLst>
          </p:cNvPr>
          <p:cNvSpPr/>
          <p:nvPr/>
        </p:nvSpPr>
        <p:spPr>
          <a:xfrm rot="19871582">
            <a:off x="10480295" y="3610684"/>
            <a:ext cx="193494" cy="232391"/>
          </a:xfrm>
          <a:prstGeom prst="diagStripe">
            <a:avLst/>
          </a:prstGeom>
          <a:solidFill>
            <a:srgbClr val="F9F4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4" name="Diagonal Stripe 23">
            <a:extLst>
              <a:ext uri="{FF2B5EF4-FFF2-40B4-BE49-F238E27FC236}">
                <a16:creationId xmlns:a16="http://schemas.microsoft.com/office/drawing/2014/main" id="{422EDCA4-A485-79E9-82FB-62B52BB1AF8D}"/>
              </a:ext>
            </a:extLst>
          </p:cNvPr>
          <p:cNvSpPr/>
          <p:nvPr/>
        </p:nvSpPr>
        <p:spPr>
          <a:xfrm rot="20423756">
            <a:off x="7859739" y="3266835"/>
            <a:ext cx="291292" cy="283179"/>
          </a:xfrm>
          <a:prstGeom prst="diagStripe">
            <a:avLst/>
          </a:prstGeom>
          <a:solidFill>
            <a:srgbClr val="E8F6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3" name="Diagonal Stripe 22">
            <a:extLst>
              <a:ext uri="{FF2B5EF4-FFF2-40B4-BE49-F238E27FC236}">
                <a16:creationId xmlns:a16="http://schemas.microsoft.com/office/drawing/2014/main" id="{EE47BA8F-4929-A840-9735-75CCA171B1F4}"/>
              </a:ext>
            </a:extLst>
          </p:cNvPr>
          <p:cNvSpPr/>
          <p:nvPr/>
        </p:nvSpPr>
        <p:spPr>
          <a:xfrm rot="20423756">
            <a:off x="10962946" y="4060084"/>
            <a:ext cx="291292" cy="283179"/>
          </a:xfrm>
          <a:prstGeom prst="diagStripe">
            <a:avLst/>
          </a:prstGeom>
          <a:solidFill>
            <a:srgbClr val="E8F6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6" name="Rectangle 5">
            <a:extLst>
              <a:ext uri="{FF2B5EF4-FFF2-40B4-BE49-F238E27FC236}">
                <a16:creationId xmlns:a16="http://schemas.microsoft.com/office/drawing/2014/main" id="{E14DF35B-0275-871B-2051-F5D480A3F6AA}"/>
              </a:ext>
            </a:extLst>
          </p:cNvPr>
          <p:cNvSpPr/>
          <p:nvPr/>
        </p:nvSpPr>
        <p:spPr>
          <a:xfrm>
            <a:off x="7325804" y="396023"/>
            <a:ext cx="4269441" cy="2050244"/>
          </a:xfrm>
          <a:prstGeom prst="rect">
            <a:avLst/>
          </a:prstGeom>
          <a:solidFill>
            <a:srgbClr val="F9F4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Rectangle 34">
            <a:extLst>
              <a:ext uri="{FF2B5EF4-FFF2-40B4-BE49-F238E27FC236}">
                <a16:creationId xmlns:a16="http://schemas.microsoft.com/office/drawing/2014/main" id="{378853FE-FE8D-B11B-434A-2FF4E6950B4D}"/>
              </a:ext>
            </a:extLst>
          </p:cNvPr>
          <p:cNvSpPr/>
          <p:nvPr/>
        </p:nvSpPr>
        <p:spPr>
          <a:xfrm>
            <a:off x="7325804" y="381698"/>
            <a:ext cx="4269441" cy="2083608"/>
          </a:xfrm>
          <a:prstGeom prst="rect">
            <a:avLst/>
          </a:prstGeom>
          <a:solidFill>
            <a:srgbClr val="B3E3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70" name="Group 69">
            <a:extLst>
              <a:ext uri="{FF2B5EF4-FFF2-40B4-BE49-F238E27FC236}">
                <a16:creationId xmlns:a16="http://schemas.microsoft.com/office/drawing/2014/main" id="{A6A66CC0-E791-665B-BE67-7955D8985AC1}"/>
              </a:ext>
            </a:extLst>
          </p:cNvPr>
          <p:cNvGrpSpPr/>
          <p:nvPr/>
        </p:nvGrpSpPr>
        <p:grpSpPr>
          <a:xfrm>
            <a:off x="299708" y="4553385"/>
            <a:ext cx="593742" cy="2020848"/>
            <a:chOff x="307394" y="3970383"/>
            <a:chExt cx="593742" cy="2020848"/>
          </a:xfrm>
        </p:grpSpPr>
        <p:pic>
          <p:nvPicPr>
            <p:cNvPr id="71" name="Graphic 70" descr="Banana with solid fill">
              <a:extLst>
                <a:ext uri="{FF2B5EF4-FFF2-40B4-BE49-F238E27FC236}">
                  <a16:creationId xmlns:a16="http://schemas.microsoft.com/office/drawing/2014/main" id="{3E2BE133-DFD2-37F8-C319-59E2D12EFFD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07394" y="3970383"/>
              <a:ext cx="593742" cy="593742"/>
            </a:xfrm>
            <a:prstGeom prst="rect">
              <a:avLst/>
            </a:prstGeom>
          </p:spPr>
        </p:pic>
        <p:pic>
          <p:nvPicPr>
            <p:cNvPr id="72" name="Graphic 71" descr="Banana with solid fill">
              <a:extLst>
                <a:ext uri="{FF2B5EF4-FFF2-40B4-BE49-F238E27FC236}">
                  <a16:creationId xmlns:a16="http://schemas.microsoft.com/office/drawing/2014/main" id="{EAEF40AD-3E8A-81C3-DF31-25337873C94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07394" y="4669870"/>
              <a:ext cx="593742" cy="593742"/>
            </a:xfrm>
            <a:prstGeom prst="rect">
              <a:avLst/>
            </a:prstGeom>
          </p:spPr>
        </p:pic>
        <p:pic>
          <p:nvPicPr>
            <p:cNvPr id="73" name="Graphic 72" descr="Banana with solid fill">
              <a:extLst>
                <a:ext uri="{FF2B5EF4-FFF2-40B4-BE49-F238E27FC236}">
                  <a16:creationId xmlns:a16="http://schemas.microsoft.com/office/drawing/2014/main" id="{42FDF643-E158-6552-1103-413D8EFC77A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07394" y="5397489"/>
              <a:ext cx="593742" cy="593742"/>
            </a:xfrm>
            <a:prstGeom prst="rect">
              <a:avLst/>
            </a:prstGeom>
          </p:spPr>
        </p:pic>
      </p:grpSp>
      <p:grpSp>
        <p:nvGrpSpPr>
          <p:cNvPr id="74" name="Group 73">
            <a:extLst>
              <a:ext uri="{FF2B5EF4-FFF2-40B4-BE49-F238E27FC236}">
                <a16:creationId xmlns:a16="http://schemas.microsoft.com/office/drawing/2014/main" id="{72C75B90-D1FC-FE03-93B7-742DD72B1B91}"/>
              </a:ext>
            </a:extLst>
          </p:cNvPr>
          <p:cNvGrpSpPr/>
          <p:nvPr/>
        </p:nvGrpSpPr>
        <p:grpSpPr>
          <a:xfrm>
            <a:off x="1223387" y="4532084"/>
            <a:ext cx="611289" cy="2036892"/>
            <a:chOff x="1026697" y="3949082"/>
            <a:chExt cx="611289" cy="2036892"/>
          </a:xfrm>
        </p:grpSpPr>
        <p:pic>
          <p:nvPicPr>
            <p:cNvPr id="75" name="Graphic 74" descr="Apple with solid fill">
              <a:extLst>
                <a:ext uri="{FF2B5EF4-FFF2-40B4-BE49-F238E27FC236}">
                  <a16:creationId xmlns:a16="http://schemas.microsoft.com/office/drawing/2014/main" id="{E4CDC6FF-1D33-1233-9FDC-7576E09B9A7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26699" y="3949082"/>
              <a:ext cx="611287" cy="611287"/>
            </a:xfrm>
            <a:prstGeom prst="rect">
              <a:avLst/>
            </a:prstGeom>
          </p:spPr>
        </p:pic>
        <p:pic>
          <p:nvPicPr>
            <p:cNvPr id="76" name="Graphic 75" descr="Apple with solid fill">
              <a:extLst>
                <a:ext uri="{FF2B5EF4-FFF2-40B4-BE49-F238E27FC236}">
                  <a16:creationId xmlns:a16="http://schemas.microsoft.com/office/drawing/2014/main" id="{4B21DBF6-F4DB-D731-573B-72CBC4F65D6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26698" y="4661097"/>
              <a:ext cx="611287" cy="611287"/>
            </a:xfrm>
            <a:prstGeom prst="rect">
              <a:avLst/>
            </a:prstGeom>
          </p:spPr>
        </p:pic>
        <p:pic>
          <p:nvPicPr>
            <p:cNvPr id="77" name="Graphic 76" descr="Apple with solid fill">
              <a:extLst>
                <a:ext uri="{FF2B5EF4-FFF2-40B4-BE49-F238E27FC236}">
                  <a16:creationId xmlns:a16="http://schemas.microsoft.com/office/drawing/2014/main" id="{A4511914-E33A-1AC4-4EB5-A8467E59721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26697" y="5374687"/>
              <a:ext cx="611287" cy="611287"/>
            </a:xfrm>
            <a:prstGeom prst="rect">
              <a:avLst/>
            </a:prstGeom>
          </p:spPr>
        </p:pic>
      </p:grpSp>
      <p:grpSp>
        <p:nvGrpSpPr>
          <p:cNvPr id="78" name="Group 77">
            <a:extLst>
              <a:ext uri="{FF2B5EF4-FFF2-40B4-BE49-F238E27FC236}">
                <a16:creationId xmlns:a16="http://schemas.microsoft.com/office/drawing/2014/main" id="{D5664E27-37AB-5226-AF74-8D0249C48454}"/>
              </a:ext>
            </a:extLst>
          </p:cNvPr>
          <p:cNvGrpSpPr/>
          <p:nvPr/>
        </p:nvGrpSpPr>
        <p:grpSpPr>
          <a:xfrm>
            <a:off x="2164614" y="4503777"/>
            <a:ext cx="683261" cy="2116209"/>
            <a:chOff x="1638529" y="3920775"/>
            <a:chExt cx="683261" cy="2116209"/>
          </a:xfrm>
        </p:grpSpPr>
        <p:pic>
          <p:nvPicPr>
            <p:cNvPr id="79" name="Graphic 78" descr="Strawberry with solid fill">
              <a:extLst>
                <a:ext uri="{FF2B5EF4-FFF2-40B4-BE49-F238E27FC236}">
                  <a16:creationId xmlns:a16="http://schemas.microsoft.com/office/drawing/2014/main" id="{47877D73-0333-017C-211B-628F6BA0B3C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638529" y="3920775"/>
              <a:ext cx="683261" cy="683261"/>
            </a:xfrm>
            <a:prstGeom prst="rect">
              <a:avLst/>
            </a:prstGeom>
          </p:spPr>
        </p:pic>
        <p:pic>
          <p:nvPicPr>
            <p:cNvPr id="80" name="Graphic 79" descr="Strawberry with solid fill">
              <a:extLst>
                <a:ext uri="{FF2B5EF4-FFF2-40B4-BE49-F238E27FC236}">
                  <a16:creationId xmlns:a16="http://schemas.microsoft.com/office/drawing/2014/main" id="{008AB5F0-D289-ED1B-8EAE-D8D0AE44DBB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638529" y="4625000"/>
              <a:ext cx="683261" cy="683261"/>
            </a:xfrm>
            <a:prstGeom prst="rect">
              <a:avLst/>
            </a:prstGeom>
          </p:spPr>
        </p:pic>
        <p:pic>
          <p:nvPicPr>
            <p:cNvPr id="81" name="Graphic 80" descr="Strawberry with solid fill">
              <a:extLst>
                <a:ext uri="{FF2B5EF4-FFF2-40B4-BE49-F238E27FC236}">
                  <a16:creationId xmlns:a16="http://schemas.microsoft.com/office/drawing/2014/main" id="{4ECA355E-25C5-28B2-415A-1AF274807F2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638529" y="5353723"/>
              <a:ext cx="683261" cy="683261"/>
            </a:xfrm>
            <a:prstGeom prst="rect">
              <a:avLst/>
            </a:prstGeom>
          </p:spPr>
        </p:pic>
      </p:grpSp>
      <p:grpSp>
        <p:nvGrpSpPr>
          <p:cNvPr id="82" name="Group 81">
            <a:extLst>
              <a:ext uri="{FF2B5EF4-FFF2-40B4-BE49-F238E27FC236}">
                <a16:creationId xmlns:a16="http://schemas.microsoft.com/office/drawing/2014/main" id="{85579303-34F1-B49C-AE7D-53EC691E5F51}"/>
              </a:ext>
            </a:extLst>
          </p:cNvPr>
          <p:cNvGrpSpPr/>
          <p:nvPr/>
        </p:nvGrpSpPr>
        <p:grpSpPr>
          <a:xfrm>
            <a:off x="3177812" y="4458317"/>
            <a:ext cx="683262" cy="2110659"/>
            <a:chOff x="2246149" y="3875315"/>
            <a:chExt cx="683262" cy="2110659"/>
          </a:xfrm>
        </p:grpSpPr>
        <p:pic>
          <p:nvPicPr>
            <p:cNvPr id="83" name="Graphic 82" descr="Pineapple with solid fill">
              <a:extLst>
                <a:ext uri="{FF2B5EF4-FFF2-40B4-BE49-F238E27FC236}">
                  <a16:creationId xmlns:a16="http://schemas.microsoft.com/office/drawing/2014/main" id="{F78431FA-1254-7155-5725-93ED6CD1976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246149" y="3875315"/>
              <a:ext cx="683262" cy="683262"/>
            </a:xfrm>
            <a:prstGeom prst="rect">
              <a:avLst/>
            </a:prstGeom>
          </p:spPr>
        </p:pic>
        <p:pic>
          <p:nvPicPr>
            <p:cNvPr id="84" name="Graphic 83" descr="Pineapple with solid fill">
              <a:extLst>
                <a:ext uri="{FF2B5EF4-FFF2-40B4-BE49-F238E27FC236}">
                  <a16:creationId xmlns:a16="http://schemas.microsoft.com/office/drawing/2014/main" id="{220ECB67-2D87-5F4F-1C6F-FF5DCA41A44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246149" y="4582856"/>
              <a:ext cx="683262" cy="683262"/>
            </a:xfrm>
            <a:prstGeom prst="rect">
              <a:avLst/>
            </a:prstGeom>
          </p:spPr>
        </p:pic>
        <p:pic>
          <p:nvPicPr>
            <p:cNvPr id="85" name="Graphic 84" descr="Pineapple with solid fill">
              <a:extLst>
                <a:ext uri="{FF2B5EF4-FFF2-40B4-BE49-F238E27FC236}">
                  <a16:creationId xmlns:a16="http://schemas.microsoft.com/office/drawing/2014/main" id="{699C8DA2-0909-E32D-94E5-5B9A20A9F7B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246149" y="5302712"/>
              <a:ext cx="683262" cy="683262"/>
            </a:xfrm>
            <a:prstGeom prst="rect">
              <a:avLst/>
            </a:prstGeom>
          </p:spPr>
        </p:pic>
      </p:grpSp>
      <p:grpSp>
        <p:nvGrpSpPr>
          <p:cNvPr id="86" name="Group 85">
            <a:extLst>
              <a:ext uri="{FF2B5EF4-FFF2-40B4-BE49-F238E27FC236}">
                <a16:creationId xmlns:a16="http://schemas.microsoft.com/office/drawing/2014/main" id="{3FC26060-43C4-5C02-BDD9-F2E42CC1FD60}"/>
              </a:ext>
            </a:extLst>
          </p:cNvPr>
          <p:cNvGrpSpPr/>
          <p:nvPr/>
        </p:nvGrpSpPr>
        <p:grpSpPr>
          <a:xfrm>
            <a:off x="4191011" y="4530292"/>
            <a:ext cx="622786" cy="2069012"/>
            <a:chOff x="4284494" y="3947290"/>
            <a:chExt cx="622786" cy="2069012"/>
          </a:xfrm>
        </p:grpSpPr>
        <p:pic>
          <p:nvPicPr>
            <p:cNvPr id="87" name="Graphic 86" descr="Watermelon with solid fill">
              <a:extLst>
                <a:ext uri="{FF2B5EF4-FFF2-40B4-BE49-F238E27FC236}">
                  <a16:creationId xmlns:a16="http://schemas.microsoft.com/office/drawing/2014/main" id="{C0013918-0DF6-A4EE-6784-F51E9E2793A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284494" y="3947290"/>
              <a:ext cx="622786" cy="622786"/>
            </a:xfrm>
            <a:prstGeom prst="rect">
              <a:avLst/>
            </a:prstGeom>
          </p:spPr>
        </p:pic>
        <p:pic>
          <p:nvPicPr>
            <p:cNvPr id="88" name="Graphic 87" descr="Watermelon with solid fill">
              <a:extLst>
                <a:ext uri="{FF2B5EF4-FFF2-40B4-BE49-F238E27FC236}">
                  <a16:creationId xmlns:a16="http://schemas.microsoft.com/office/drawing/2014/main" id="{D5316570-AD3C-D21A-4624-5BD8710098B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284494" y="4649598"/>
              <a:ext cx="622786" cy="622786"/>
            </a:xfrm>
            <a:prstGeom prst="rect">
              <a:avLst/>
            </a:prstGeom>
          </p:spPr>
        </p:pic>
        <p:pic>
          <p:nvPicPr>
            <p:cNvPr id="89" name="Graphic 88" descr="Watermelon with solid fill">
              <a:extLst>
                <a:ext uri="{FF2B5EF4-FFF2-40B4-BE49-F238E27FC236}">
                  <a16:creationId xmlns:a16="http://schemas.microsoft.com/office/drawing/2014/main" id="{1E37304E-0BFA-55BE-FD0C-C0474C52701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284494" y="5393516"/>
              <a:ext cx="622786" cy="622786"/>
            </a:xfrm>
            <a:prstGeom prst="rect">
              <a:avLst/>
            </a:prstGeom>
          </p:spPr>
        </p:pic>
      </p:grpSp>
      <p:sp>
        <p:nvSpPr>
          <p:cNvPr id="16" name="Rectangle 15">
            <a:extLst>
              <a:ext uri="{FF2B5EF4-FFF2-40B4-BE49-F238E27FC236}">
                <a16:creationId xmlns:a16="http://schemas.microsoft.com/office/drawing/2014/main" id="{9E23FF63-3276-32E6-B6E9-105C7A10BF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42" name="Group 41">
            <a:extLst>
              <a:ext uri="{FF2B5EF4-FFF2-40B4-BE49-F238E27FC236}">
                <a16:creationId xmlns:a16="http://schemas.microsoft.com/office/drawing/2014/main" id="{F71DB03D-478B-B3FA-B109-1A1183D80533}"/>
              </a:ext>
            </a:extLst>
          </p:cNvPr>
          <p:cNvGrpSpPr/>
          <p:nvPr/>
        </p:nvGrpSpPr>
        <p:grpSpPr>
          <a:xfrm>
            <a:off x="0" y="1786983"/>
            <a:ext cx="4907280" cy="1097634"/>
            <a:chOff x="0" y="1786983"/>
            <a:chExt cx="4907280" cy="1097634"/>
          </a:xfrm>
        </p:grpSpPr>
        <p:sp>
          <p:nvSpPr>
            <p:cNvPr id="40" name="Rectangle 39">
              <a:extLst>
                <a:ext uri="{FF2B5EF4-FFF2-40B4-BE49-F238E27FC236}">
                  <a16:creationId xmlns:a16="http://schemas.microsoft.com/office/drawing/2014/main" id="{8D06600A-0084-F3C1-4E39-45D752A04FD7}"/>
                </a:ext>
              </a:extLst>
            </p:cNvPr>
            <p:cNvSpPr/>
            <p:nvPr/>
          </p:nvSpPr>
          <p:spPr>
            <a:xfrm>
              <a:off x="0" y="1786983"/>
              <a:ext cx="4907280" cy="1097634"/>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41" name="TextBox 40">
              <a:extLst>
                <a:ext uri="{FF2B5EF4-FFF2-40B4-BE49-F238E27FC236}">
                  <a16:creationId xmlns:a16="http://schemas.microsoft.com/office/drawing/2014/main" id="{8CB119D9-4A0B-E0D2-E2A8-428E1D653B48}"/>
                </a:ext>
              </a:extLst>
            </p:cNvPr>
            <p:cNvSpPr txBox="1"/>
            <p:nvPr/>
          </p:nvSpPr>
          <p:spPr>
            <a:xfrm>
              <a:off x="0" y="1827968"/>
              <a:ext cx="4817415" cy="1015663"/>
            </a:xfrm>
            <a:prstGeom prst="rect">
              <a:avLst/>
            </a:prstGeom>
            <a:noFill/>
          </p:spPr>
          <p:txBody>
            <a:bodyPr wrap="square" rtlCol="0">
              <a:spAutoFit/>
            </a:bodyPr>
            <a:lstStyle/>
            <a:p>
              <a:pPr algn="r"/>
              <a:r>
                <a:rPr lang="en-US" sz="2000" b="1" dirty="0">
                  <a:solidFill>
                    <a:schemeClr val="bg1">
                      <a:lumMod val="75000"/>
                      <a:lumOff val="25000"/>
                    </a:schemeClr>
                  </a:solidFill>
                  <a:latin typeface="Source Sans Pro" panose="020B0503030403020204" pitchFamily="34" charset="0"/>
                </a:rPr>
                <a:t>Rapid segregation </a:t>
              </a:r>
              <a:r>
                <a:rPr lang="en-US" sz="2000" dirty="0">
                  <a:solidFill>
                    <a:schemeClr val="bg1">
                      <a:lumMod val="75000"/>
                      <a:lumOff val="25000"/>
                    </a:schemeClr>
                  </a:solidFill>
                  <a:latin typeface="Source Sans Pro" panose="020B0503030403020204" pitchFamily="34" charset="0"/>
                </a:rPr>
                <a:t>of different lavas, like </a:t>
              </a:r>
              <a:r>
                <a:rPr lang="en-US" sz="2000" b="1" dirty="0">
                  <a:solidFill>
                    <a:schemeClr val="bg1">
                      <a:lumMod val="75000"/>
                      <a:lumOff val="25000"/>
                    </a:schemeClr>
                  </a:solidFill>
                  <a:latin typeface="Source Sans Pro" panose="020B0503030403020204" pitchFamily="34" charset="0"/>
                </a:rPr>
                <a:t>oil and water</a:t>
              </a:r>
              <a:r>
                <a:rPr lang="en-US" sz="2000" dirty="0">
                  <a:solidFill>
                    <a:schemeClr val="bg1">
                      <a:lumMod val="75000"/>
                      <a:lumOff val="25000"/>
                    </a:schemeClr>
                  </a:solidFill>
                  <a:latin typeface="Source Sans Pro" panose="020B0503030403020204" pitchFamily="34" charset="0"/>
                </a:rPr>
                <a:t>, with compositions inherited from the </a:t>
              </a:r>
              <a:r>
                <a:rPr lang="en-US" sz="2000" b="1" dirty="0">
                  <a:solidFill>
                    <a:schemeClr val="bg1">
                      <a:lumMod val="75000"/>
                      <a:lumOff val="25000"/>
                    </a:schemeClr>
                  </a:solidFill>
                  <a:latin typeface="Source Sans Pro" panose="020B0503030403020204" pitchFamily="34" charset="0"/>
                </a:rPr>
                <a:t>target </a:t>
              </a:r>
              <a:r>
                <a:rPr lang="en-US" sz="2000" dirty="0">
                  <a:solidFill>
                    <a:schemeClr val="bg1">
                      <a:lumMod val="75000"/>
                      <a:lumOff val="25000"/>
                    </a:schemeClr>
                  </a:solidFill>
                  <a:latin typeface="Source Sans Pro" panose="020B0503030403020204" pitchFamily="34" charset="0"/>
                </a:rPr>
                <a:t>(what the asteroid hit)</a:t>
              </a:r>
              <a:endParaRPr lang="en-US" sz="2400" dirty="0">
                <a:solidFill>
                  <a:schemeClr val="bg1">
                    <a:lumMod val="75000"/>
                    <a:lumOff val="25000"/>
                  </a:schemeClr>
                </a:solidFill>
                <a:latin typeface="Source Sans Pro" panose="020B0503030403020204" pitchFamily="34" charset="0"/>
                <a:ea typeface="Balmy"/>
                <a:cs typeface="Balmy"/>
                <a:sym typeface="Balmy"/>
              </a:endParaRPr>
            </a:p>
          </p:txBody>
        </p:sp>
      </p:grpSp>
      <p:sp>
        <p:nvSpPr>
          <p:cNvPr id="14" name="Rectangle 13">
            <a:extLst>
              <a:ext uri="{FF2B5EF4-FFF2-40B4-BE49-F238E27FC236}">
                <a16:creationId xmlns:a16="http://schemas.microsoft.com/office/drawing/2014/main" id="{7737B04D-91BD-00D3-9D87-B9D3F4D7F9E5}"/>
              </a:ext>
            </a:extLst>
          </p:cNvPr>
          <p:cNvSpPr/>
          <p:nvPr/>
        </p:nvSpPr>
        <p:spPr>
          <a:xfrm>
            <a:off x="7325806" y="5812970"/>
            <a:ext cx="4269441" cy="607853"/>
          </a:xfrm>
          <a:prstGeom prst="rect">
            <a:avLst/>
          </a:prstGeom>
          <a:solidFill>
            <a:srgbClr val="E8F6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Diagonal Stripe 16">
            <a:extLst>
              <a:ext uri="{FF2B5EF4-FFF2-40B4-BE49-F238E27FC236}">
                <a16:creationId xmlns:a16="http://schemas.microsoft.com/office/drawing/2014/main" id="{AADFC53F-D390-018A-9789-69B3B9479603}"/>
              </a:ext>
            </a:extLst>
          </p:cNvPr>
          <p:cNvSpPr/>
          <p:nvPr/>
        </p:nvSpPr>
        <p:spPr>
          <a:xfrm rot="20423756">
            <a:off x="9099157" y="4873916"/>
            <a:ext cx="291292" cy="283179"/>
          </a:xfrm>
          <a:prstGeom prst="diagStripe">
            <a:avLst/>
          </a:prstGeom>
          <a:solidFill>
            <a:srgbClr val="E8F6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5" name="Rectangle 24">
            <a:extLst>
              <a:ext uri="{FF2B5EF4-FFF2-40B4-BE49-F238E27FC236}">
                <a16:creationId xmlns:a16="http://schemas.microsoft.com/office/drawing/2014/main" id="{FFD9CF00-77C4-A9AC-0EE9-5B002B6DEF39}"/>
              </a:ext>
            </a:extLst>
          </p:cNvPr>
          <p:cNvSpPr/>
          <p:nvPr/>
        </p:nvSpPr>
        <p:spPr>
          <a:xfrm>
            <a:off x="7325806" y="5830976"/>
            <a:ext cx="4269441" cy="607853"/>
          </a:xfrm>
          <a:prstGeom prst="rect">
            <a:avLst/>
          </a:prstGeom>
          <a:solidFill>
            <a:srgbClr val="E8F6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Box 26">
            <a:extLst>
              <a:ext uri="{FF2B5EF4-FFF2-40B4-BE49-F238E27FC236}">
                <a16:creationId xmlns:a16="http://schemas.microsoft.com/office/drawing/2014/main" id="{39798FAA-A24E-6FD6-E660-6F2A645C6EDD}"/>
              </a:ext>
            </a:extLst>
          </p:cNvPr>
          <p:cNvSpPr txBox="1"/>
          <p:nvPr/>
        </p:nvSpPr>
        <p:spPr>
          <a:xfrm>
            <a:off x="9099401" y="5716786"/>
            <a:ext cx="989045" cy="400110"/>
          </a:xfrm>
          <a:prstGeom prst="rect">
            <a:avLst/>
          </a:prstGeom>
          <a:noFill/>
        </p:spPr>
        <p:txBody>
          <a:bodyPr wrap="square" rtlCol="0">
            <a:spAutoFit/>
          </a:bodyPr>
          <a:lstStyle/>
          <a:p>
            <a:r>
              <a:rPr lang="en-GB" sz="2000" b="1" dirty="0">
                <a:solidFill>
                  <a:schemeClr val="bg1"/>
                </a:solidFill>
                <a:latin typeface="Source Sans Pro Semibold" panose="020B0603030403020204" pitchFamily="34" charset="0"/>
              </a:rPr>
              <a:t>Norites</a:t>
            </a:r>
          </a:p>
        </p:txBody>
      </p:sp>
      <p:sp>
        <p:nvSpPr>
          <p:cNvPr id="2" name="Rectangle 1">
            <a:extLst>
              <a:ext uri="{FF2B5EF4-FFF2-40B4-BE49-F238E27FC236}">
                <a16:creationId xmlns:a16="http://schemas.microsoft.com/office/drawing/2014/main" id="{1DCE5A1A-3050-7DF9-C952-8DB4DC103273}"/>
              </a:ext>
            </a:extLst>
          </p:cNvPr>
          <p:cNvSpPr/>
          <p:nvPr/>
        </p:nvSpPr>
        <p:spPr>
          <a:xfrm>
            <a:off x="0" y="396023"/>
            <a:ext cx="4907280" cy="994938"/>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3" name="TextBox 2">
            <a:extLst>
              <a:ext uri="{FF2B5EF4-FFF2-40B4-BE49-F238E27FC236}">
                <a16:creationId xmlns:a16="http://schemas.microsoft.com/office/drawing/2014/main" id="{9D0F9D3E-BA8D-A1E8-1CF5-4810DFBD135C}"/>
              </a:ext>
            </a:extLst>
          </p:cNvPr>
          <p:cNvSpPr txBox="1"/>
          <p:nvPr/>
        </p:nvSpPr>
        <p:spPr>
          <a:xfrm>
            <a:off x="89865" y="477993"/>
            <a:ext cx="4727550" cy="830997"/>
          </a:xfrm>
          <a:prstGeom prst="rect">
            <a:avLst/>
          </a:prstGeom>
          <a:noFill/>
        </p:spPr>
        <p:txBody>
          <a:bodyPr wrap="square" rtlCol="0">
            <a:spAutoFit/>
          </a:bodyPr>
          <a:lstStyle/>
          <a:p>
            <a:pPr algn="r"/>
            <a:r>
              <a:rPr lang="en-GB" sz="2800" dirty="0">
                <a:solidFill>
                  <a:schemeClr val="bg1">
                    <a:lumMod val="85000"/>
                    <a:lumOff val="15000"/>
                  </a:schemeClr>
                </a:solidFill>
                <a:latin typeface="Source Sans Pro Black" panose="020B0803030403020204" pitchFamily="34" charset="0"/>
              </a:rPr>
              <a:t>Viscous Emulsion</a:t>
            </a:r>
          </a:p>
          <a:p>
            <a:pPr algn="r"/>
            <a:r>
              <a:rPr lang="en-US" sz="2000" b="1" dirty="0">
                <a:solidFill>
                  <a:schemeClr val="bg1">
                    <a:lumMod val="75000"/>
                    <a:lumOff val="25000"/>
                  </a:schemeClr>
                </a:solidFill>
                <a:latin typeface="Source Sans Pro Semibold" panose="020B0603030403020204" pitchFamily="34" charset="0"/>
              </a:rPr>
              <a:t>Sudbury Igneous Complex</a:t>
            </a:r>
            <a:endParaRPr lang="en-GB" sz="2400" dirty="0">
              <a:solidFill>
                <a:schemeClr val="bg1">
                  <a:lumMod val="75000"/>
                  <a:lumOff val="25000"/>
                </a:schemeClr>
              </a:solidFill>
              <a:latin typeface="Source Sans Pro Semibold" panose="020B0603030403020204" pitchFamily="34" charset="0"/>
            </a:endParaRPr>
          </a:p>
        </p:txBody>
      </p:sp>
      <p:sp>
        <p:nvSpPr>
          <p:cNvPr id="5" name="TextBox 4">
            <a:extLst>
              <a:ext uri="{FF2B5EF4-FFF2-40B4-BE49-F238E27FC236}">
                <a16:creationId xmlns:a16="http://schemas.microsoft.com/office/drawing/2014/main" id="{33A4B02A-8A87-2ADB-515C-B3A1D141972A}"/>
              </a:ext>
            </a:extLst>
          </p:cNvPr>
          <p:cNvSpPr txBox="1"/>
          <p:nvPr/>
        </p:nvSpPr>
        <p:spPr>
          <a:xfrm>
            <a:off x="8790694" y="3187129"/>
            <a:ext cx="1534049" cy="400110"/>
          </a:xfrm>
          <a:prstGeom prst="rect">
            <a:avLst/>
          </a:prstGeom>
          <a:noFill/>
        </p:spPr>
        <p:txBody>
          <a:bodyPr wrap="square" rtlCol="0">
            <a:spAutoFit/>
          </a:bodyPr>
          <a:lstStyle/>
          <a:p>
            <a:r>
              <a:rPr lang="en-GB" sz="2000" b="1" dirty="0">
                <a:solidFill>
                  <a:schemeClr val="bg1"/>
                </a:solidFill>
                <a:latin typeface="Source Sans Pro Semibold" panose="020B0603030403020204" pitchFamily="34" charset="0"/>
              </a:rPr>
              <a:t>Granophyre</a:t>
            </a:r>
          </a:p>
        </p:txBody>
      </p:sp>
      <p:sp>
        <p:nvSpPr>
          <p:cNvPr id="36" name="TextBox 35">
            <a:extLst>
              <a:ext uri="{FF2B5EF4-FFF2-40B4-BE49-F238E27FC236}">
                <a16:creationId xmlns:a16="http://schemas.microsoft.com/office/drawing/2014/main" id="{C207A415-E50D-E648-8013-F44F20C068FA}"/>
              </a:ext>
            </a:extLst>
          </p:cNvPr>
          <p:cNvSpPr txBox="1"/>
          <p:nvPr/>
        </p:nvSpPr>
        <p:spPr>
          <a:xfrm>
            <a:off x="8787935" y="1045733"/>
            <a:ext cx="1345177" cy="707886"/>
          </a:xfrm>
          <a:prstGeom prst="rect">
            <a:avLst/>
          </a:prstGeom>
          <a:noFill/>
        </p:spPr>
        <p:txBody>
          <a:bodyPr wrap="square" rtlCol="0">
            <a:spAutoFit/>
          </a:bodyPr>
          <a:lstStyle/>
          <a:p>
            <a:pPr algn="ctr"/>
            <a:r>
              <a:rPr lang="en-GB" sz="2000" b="1" dirty="0">
                <a:solidFill>
                  <a:schemeClr val="bg1"/>
                </a:solidFill>
                <a:latin typeface="Source Sans Pro Semibold" panose="020B0603030403020204" pitchFamily="34" charset="0"/>
              </a:rPr>
              <a:t>Onaping Formation</a:t>
            </a:r>
          </a:p>
        </p:txBody>
      </p:sp>
      <p:pic>
        <p:nvPicPr>
          <p:cNvPr id="48" name="Graphic 47" descr="Banana with solid fill">
            <a:extLst>
              <a:ext uri="{FF2B5EF4-FFF2-40B4-BE49-F238E27FC236}">
                <a16:creationId xmlns:a16="http://schemas.microsoft.com/office/drawing/2014/main" id="{0226852E-18AD-D42B-3E3A-58130C3E726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99881" y="4553240"/>
            <a:ext cx="593742" cy="593742"/>
          </a:xfrm>
          <a:prstGeom prst="rect">
            <a:avLst/>
          </a:prstGeom>
        </p:spPr>
      </p:pic>
      <p:pic>
        <p:nvPicPr>
          <p:cNvPr id="49" name="Graphic 48" descr="Banana with solid fill">
            <a:extLst>
              <a:ext uri="{FF2B5EF4-FFF2-40B4-BE49-F238E27FC236}">
                <a16:creationId xmlns:a16="http://schemas.microsoft.com/office/drawing/2014/main" id="{B86920AB-1CE8-64E3-B851-8FBCE934D86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99881" y="5252727"/>
            <a:ext cx="593742" cy="593742"/>
          </a:xfrm>
          <a:prstGeom prst="rect">
            <a:avLst/>
          </a:prstGeom>
        </p:spPr>
      </p:pic>
      <p:pic>
        <p:nvPicPr>
          <p:cNvPr id="51" name="Graphic 50" descr="Banana with solid fill">
            <a:extLst>
              <a:ext uri="{FF2B5EF4-FFF2-40B4-BE49-F238E27FC236}">
                <a16:creationId xmlns:a16="http://schemas.microsoft.com/office/drawing/2014/main" id="{D01F0803-6B14-C5E0-94F9-B8AD42D8B9F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99881" y="5980346"/>
            <a:ext cx="593742" cy="593742"/>
          </a:xfrm>
          <a:prstGeom prst="rect">
            <a:avLst/>
          </a:prstGeom>
        </p:spPr>
      </p:pic>
      <p:pic>
        <p:nvPicPr>
          <p:cNvPr id="53" name="Graphic 52" descr="Apple with solid fill">
            <a:extLst>
              <a:ext uri="{FF2B5EF4-FFF2-40B4-BE49-F238E27FC236}">
                <a16:creationId xmlns:a16="http://schemas.microsoft.com/office/drawing/2014/main" id="{2077836D-7CA7-A914-9A88-EE357FC92A3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223562" y="4531939"/>
            <a:ext cx="611287" cy="611287"/>
          </a:xfrm>
          <a:prstGeom prst="rect">
            <a:avLst/>
          </a:prstGeom>
        </p:spPr>
      </p:pic>
      <p:pic>
        <p:nvPicPr>
          <p:cNvPr id="54" name="Graphic 53" descr="Apple with solid fill">
            <a:extLst>
              <a:ext uri="{FF2B5EF4-FFF2-40B4-BE49-F238E27FC236}">
                <a16:creationId xmlns:a16="http://schemas.microsoft.com/office/drawing/2014/main" id="{3F2B9DB3-27BB-F225-C458-1EC843822665}"/>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223561" y="5243954"/>
            <a:ext cx="611287" cy="611287"/>
          </a:xfrm>
          <a:prstGeom prst="rect">
            <a:avLst/>
          </a:prstGeom>
        </p:spPr>
      </p:pic>
      <p:pic>
        <p:nvPicPr>
          <p:cNvPr id="55" name="Graphic 54" descr="Apple with solid fill">
            <a:extLst>
              <a:ext uri="{FF2B5EF4-FFF2-40B4-BE49-F238E27FC236}">
                <a16:creationId xmlns:a16="http://schemas.microsoft.com/office/drawing/2014/main" id="{8B28955C-98E8-A8DC-BCFA-2B003A2C017B}"/>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223560" y="5957544"/>
            <a:ext cx="611287" cy="611287"/>
          </a:xfrm>
          <a:prstGeom prst="rect">
            <a:avLst/>
          </a:prstGeom>
        </p:spPr>
      </p:pic>
      <p:pic>
        <p:nvPicPr>
          <p:cNvPr id="57" name="Graphic 56" descr="Strawberry with solid fill">
            <a:extLst>
              <a:ext uri="{FF2B5EF4-FFF2-40B4-BE49-F238E27FC236}">
                <a16:creationId xmlns:a16="http://schemas.microsoft.com/office/drawing/2014/main" id="{08480971-60F2-1239-84C4-A630ABAA2583}"/>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2164787" y="4503632"/>
            <a:ext cx="683261" cy="683261"/>
          </a:xfrm>
          <a:prstGeom prst="rect">
            <a:avLst/>
          </a:prstGeom>
        </p:spPr>
      </p:pic>
      <p:pic>
        <p:nvPicPr>
          <p:cNvPr id="58" name="Graphic 57" descr="Strawberry with solid fill">
            <a:extLst>
              <a:ext uri="{FF2B5EF4-FFF2-40B4-BE49-F238E27FC236}">
                <a16:creationId xmlns:a16="http://schemas.microsoft.com/office/drawing/2014/main" id="{8A63995B-E5E5-C28D-4B27-60E5F3679C22}"/>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2164787" y="5207857"/>
            <a:ext cx="683261" cy="683261"/>
          </a:xfrm>
          <a:prstGeom prst="rect">
            <a:avLst/>
          </a:prstGeom>
        </p:spPr>
      </p:pic>
      <p:pic>
        <p:nvPicPr>
          <p:cNvPr id="59" name="Graphic 58" descr="Strawberry with solid fill">
            <a:extLst>
              <a:ext uri="{FF2B5EF4-FFF2-40B4-BE49-F238E27FC236}">
                <a16:creationId xmlns:a16="http://schemas.microsoft.com/office/drawing/2014/main" id="{7B848CA7-1869-50BA-691B-22E917AF5675}"/>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2164787" y="5936580"/>
            <a:ext cx="683261" cy="683261"/>
          </a:xfrm>
          <a:prstGeom prst="rect">
            <a:avLst/>
          </a:prstGeom>
        </p:spPr>
      </p:pic>
      <p:pic>
        <p:nvPicPr>
          <p:cNvPr id="61" name="Graphic 60" descr="Pineapple with solid fill">
            <a:extLst>
              <a:ext uri="{FF2B5EF4-FFF2-40B4-BE49-F238E27FC236}">
                <a16:creationId xmlns:a16="http://schemas.microsoft.com/office/drawing/2014/main" id="{6BB90275-3819-DED0-81A3-F2547DE97AFE}"/>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3177985" y="4458172"/>
            <a:ext cx="683262" cy="683262"/>
          </a:xfrm>
          <a:prstGeom prst="rect">
            <a:avLst/>
          </a:prstGeom>
        </p:spPr>
      </p:pic>
      <p:pic>
        <p:nvPicPr>
          <p:cNvPr id="62" name="Graphic 61" descr="Pineapple with solid fill">
            <a:extLst>
              <a:ext uri="{FF2B5EF4-FFF2-40B4-BE49-F238E27FC236}">
                <a16:creationId xmlns:a16="http://schemas.microsoft.com/office/drawing/2014/main" id="{DFFE79B5-DE87-29C8-70EE-8CFBE9F746FF}"/>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3177985" y="5165713"/>
            <a:ext cx="683262" cy="683262"/>
          </a:xfrm>
          <a:prstGeom prst="rect">
            <a:avLst/>
          </a:prstGeom>
        </p:spPr>
      </p:pic>
      <p:pic>
        <p:nvPicPr>
          <p:cNvPr id="63" name="Graphic 62" descr="Pineapple with solid fill">
            <a:extLst>
              <a:ext uri="{FF2B5EF4-FFF2-40B4-BE49-F238E27FC236}">
                <a16:creationId xmlns:a16="http://schemas.microsoft.com/office/drawing/2014/main" id="{2EC1A1AD-5C17-F846-2797-7C17C554D2E9}"/>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3177985" y="5885569"/>
            <a:ext cx="683262" cy="683262"/>
          </a:xfrm>
          <a:prstGeom prst="rect">
            <a:avLst/>
          </a:prstGeom>
        </p:spPr>
      </p:pic>
      <p:pic>
        <p:nvPicPr>
          <p:cNvPr id="65" name="Graphic 64" descr="Watermelon with solid fill">
            <a:extLst>
              <a:ext uri="{FF2B5EF4-FFF2-40B4-BE49-F238E27FC236}">
                <a16:creationId xmlns:a16="http://schemas.microsoft.com/office/drawing/2014/main" id="{D1BD84E5-3382-406F-C8D5-7F80360D8D55}"/>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4191184" y="4530147"/>
            <a:ext cx="622786" cy="622786"/>
          </a:xfrm>
          <a:prstGeom prst="rect">
            <a:avLst/>
          </a:prstGeom>
        </p:spPr>
      </p:pic>
      <p:pic>
        <p:nvPicPr>
          <p:cNvPr id="66" name="Graphic 65" descr="Watermelon with solid fill">
            <a:extLst>
              <a:ext uri="{FF2B5EF4-FFF2-40B4-BE49-F238E27FC236}">
                <a16:creationId xmlns:a16="http://schemas.microsoft.com/office/drawing/2014/main" id="{CE75A1BA-FA70-A503-BB64-F69414CEA92F}"/>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4191184" y="5232455"/>
            <a:ext cx="622786" cy="622786"/>
          </a:xfrm>
          <a:prstGeom prst="rect">
            <a:avLst/>
          </a:prstGeom>
        </p:spPr>
      </p:pic>
      <p:pic>
        <p:nvPicPr>
          <p:cNvPr id="67" name="Graphic 66" descr="Watermelon with solid fill">
            <a:extLst>
              <a:ext uri="{FF2B5EF4-FFF2-40B4-BE49-F238E27FC236}">
                <a16:creationId xmlns:a16="http://schemas.microsoft.com/office/drawing/2014/main" id="{696F8D9E-ABC2-FA48-6583-4FC5C1EC9F9D}"/>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4191184" y="5976373"/>
            <a:ext cx="622786" cy="622786"/>
          </a:xfrm>
          <a:prstGeom prst="rect">
            <a:avLst/>
          </a:prstGeom>
        </p:spPr>
      </p:pic>
      <p:pic>
        <p:nvPicPr>
          <p:cNvPr id="68" name="Graphic 67" descr="Bubble Tea with solid fill">
            <a:extLst>
              <a:ext uri="{FF2B5EF4-FFF2-40B4-BE49-F238E27FC236}">
                <a16:creationId xmlns:a16="http://schemas.microsoft.com/office/drawing/2014/main" id="{5763EB31-9645-1981-D164-9BA3E04AFEF7}"/>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6190249" y="3011595"/>
            <a:ext cx="832344" cy="832344"/>
          </a:xfrm>
          <a:prstGeom prst="rect">
            <a:avLst/>
          </a:prstGeom>
        </p:spPr>
      </p:pic>
      <p:pic>
        <p:nvPicPr>
          <p:cNvPr id="69" name="Graphic 68" descr="Frappe Cup with solid fill">
            <a:extLst>
              <a:ext uri="{FF2B5EF4-FFF2-40B4-BE49-F238E27FC236}">
                <a16:creationId xmlns:a16="http://schemas.microsoft.com/office/drawing/2014/main" id="{FCDF1508-886C-05E7-EFF5-3AFE02CD978D}"/>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6190249" y="5520408"/>
            <a:ext cx="832344" cy="832344"/>
          </a:xfrm>
          <a:prstGeom prst="rect">
            <a:avLst/>
          </a:prstGeom>
        </p:spPr>
      </p:pic>
      <p:sp>
        <p:nvSpPr>
          <p:cNvPr id="115" name="TextBox 114">
            <a:extLst>
              <a:ext uri="{FF2B5EF4-FFF2-40B4-BE49-F238E27FC236}">
                <a16:creationId xmlns:a16="http://schemas.microsoft.com/office/drawing/2014/main" id="{3946617D-E8C1-34B4-B73C-B8E1F53A6BFA}"/>
              </a:ext>
            </a:extLst>
          </p:cNvPr>
          <p:cNvSpPr txBox="1"/>
          <p:nvPr/>
        </p:nvSpPr>
        <p:spPr>
          <a:xfrm>
            <a:off x="8585805" y="4707593"/>
            <a:ext cx="1806318" cy="400110"/>
          </a:xfrm>
          <a:prstGeom prst="rect">
            <a:avLst/>
          </a:prstGeom>
          <a:noFill/>
        </p:spPr>
        <p:txBody>
          <a:bodyPr wrap="square" rtlCol="0">
            <a:spAutoFit/>
          </a:bodyPr>
          <a:lstStyle/>
          <a:p>
            <a:r>
              <a:rPr lang="en-GB" sz="2000" b="1" dirty="0">
                <a:solidFill>
                  <a:schemeClr val="bg1"/>
                </a:solidFill>
                <a:latin typeface="Source Sans Pro Semibold" panose="020B0603030403020204" pitchFamily="34" charset="0"/>
              </a:rPr>
              <a:t>Quartz Gabbro</a:t>
            </a:r>
          </a:p>
        </p:txBody>
      </p:sp>
      <p:pic>
        <p:nvPicPr>
          <p:cNvPr id="116" name="Graphic 115" descr="Food Safety with solid fill">
            <a:extLst>
              <a:ext uri="{FF2B5EF4-FFF2-40B4-BE49-F238E27FC236}">
                <a16:creationId xmlns:a16="http://schemas.microsoft.com/office/drawing/2014/main" id="{0BA4BF3F-F6B8-A3F6-3037-DD8F07D9A604}"/>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6157106" y="4458172"/>
            <a:ext cx="898630" cy="898630"/>
          </a:xfrm>
          <a:prstGeom prst="rect">
            <a:avLst/>
          </a:prstGeom>
        </p:spPr>
      </p:pic>
    </p:spTree>
    <p:extLst>
      <p:ext uri="{BB962C8B-B14F-4D97-AF65-F5344CB8AC3E}">
        <p14:creationId xmlns:p14="http://schemas.microsoft.com/office/powerpoint/2010/main" val="256128788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xit" presetSubtype="0" fill="hold" nodeType="withEffect">
                                  <p:stCondLst>
                                    <p:cond delay="0"/>
                                  </p:stCondLst>
                                  <p:childTnLst>
                                    <p:animEffect transition="out" filter="fade">
                                      <p:cBhvr>
                                        <p:cTn id="9" dur="1250"/>
                                        <p:tgtEl>
                                          <p:spTgt spid="48"/>
                                        </p:tgtEl>
                                      </p:cBhvr>
                                    </p:animEffect>
                                    <p:set>
                                      <p:cBhvr>
                                        <p:cTn id="10" dur="1" fill="hold">
                                          <p:stCondLst>
                                            <p:cond delay="1249"/>
                                          </p:stCondLst>
                                        </p:cTn>
                                        <p:tgtEl>
                                          <p:spTgt spid="48"/>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1250"/>
                                        <p:tgtEl>
                                          <p:spTgt spid="53"/>
                                        </p:tgtEl>
                                      </p:cBhvr>
                                    </p:animEffect>
                                    <p:set>
                                      <p:cBhvr>
                                        <p:cTn id="13" dur="1" fill="hold">
                                          <p:stCondLst>
                                            <p:cond delay="1249"/>
                                          </p:stCondLst>
                                        </p:cTn>
                                        <p:tgtEl>
                                          <p:spTgt spid="53"/>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1250"/>
                                        <p:tgtEl>
                                          <p:spTgt spid="49"/>
                                        </p:tgtEl>
                                      </p:cBhvr>
                                    </p:animEffect>
                                    <p:set>
                                      <p:cBhvr>
                                        <p:cTn id="16" dur="1" fill="hold">
                                          <p:stCondLst>
                                            <p:cond delay="1249"/>
                                          </p:stCondLst>
                                        </p:cTn>
                                        <p:tgtEl>
                                          <p:spTgt spid="49"/>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2250"/>
                                        <p:tgtEl>
                                          <p:spTgt spid="51"/>
                                        </p:tgtEl>
                                      </p:cBhvr>
                                    </p:animEffect>
                                    <p:set>
                                      <p:cBhvr>
                                        <p:cTn id="19" dur="1" fill="hold">
                                          <p:stCondLst>
                                            <p:cond delay="2249"/>
                                          </p:stCondLst>
                                        </p:cTn>
                                        <p:tgtEl>
                                          <p:spTgt spid="51"/>
                                        </p:tgtEl>
                                        <p:attrNameLst>
                                          <p:attrName>style.visibility</p:attrName>
                                        </p:attrNameLst>
                                      </p:cBhvr>
                                      <p:to>
                                        <p:strVal val="hidden"/>
                                      </p:to>
                                    </p:set>
                                  </p:childTnLst>
                                </p:cTn>
                              </p:par>
                              <p:par>
                                <p:cTn id="20" presetID="10" presetClass="exit" presetSubtype="0" fill="hold" nodeType="withEffect">
                                  <p:stCondLst>
                                    <p:cond delay="0"/>
                                  </p:stCondLst>
                                  <p:childTnLst>
                                    <p:animEffect transition="out" filter="fade">
                                      <p:cBhvr>
                                        <p:cTn id="21" dur="2250"/>
                                        <p:tgtEl>
                                          <p:spTgt spid="54"/>
                                        </p:tgtEl>
                                      </p:cBhvr>
                                    </p:animEffect>
                                    <p:set>
                                      <p:cBhvr>
                                        <p:cTn id="22" dur="1" fill="hold">
                                          <p:stCondLst>
                                            <p:cond delay="2249"/>
                                          </p:stCondLst>
                                        </p:cTn>
                                        <p:tgtEl>
                                          <p:spTgt spid="54"/>
                                        </p:tgtEl>
                                        <p:attrNameLst>
                                          <p:attrName>style.visibility</p:attrName>
                                        </p:attrNameLst>
                                      </p:cBhvr>
                                      <p:to>
                                        <p:strVal val="hidden"/>
                                      </p:to>
                                    </p:set>
                                  </p:childTnLst>
                                </p:cTn>
                              </p:par>
                              <p:par>
                                <p:cTn id="23" presetID="10" presetClass="exit" presetSubtype="0" fill="hold" nodeType="withEffect">
                                  <p:stCondLst>
                                    <p:cond delay="0"/>
                                  </p:stCondLst>
                                  <p:childTnLst>
                                    <p:animEffect transition="out" filter="fade">
                                      <p:cBhvr>
                                        <p:cTn id="24" dur="2250"/>
                                        <p:tgtEl>
                                          <p:spTgt spid="55"/>
                                        </p:tgtEl>
                                      </p:cBhvr>
                                    </p:animEffect>
                                    <p:set>
                                      <p:cBhvr>
                                        <p:cTn id="25" dur="1" fill="hold">
                                          <p:stCondLst>
                                            <p:cond delay="2249"/>
                                          </p:stCondLst>
                                        </p:cTn>
                                        <p:tgtEl>
                                          <p:spTgt spid="55"/>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2250"/>
                                        <p:tgtEl>
                                          <p:spTgt spid="57"/>
                                        </p:tgtEl>
                                      </p:cBhvr>
                                    </p:animEffect>
                                    <p:set>
                                      <p:cBhvr>
                                        <p:cTn id="28" dur="1" fill="hold">
                                          <p:stCondLst>
                                            <p:cond delay="2249"/>
                                          </p:stCondLst>
                                        </p:cTn>
                                        <p:tgtEl>
                                          <p:spTgt spid="57"/>
                                        </p:tgtEl>
                                        <p:attrNameLst>
                                          <p:attrName>style.visibility</p:attrName>
                                        </p:attrNameLst>
                                      </p:cBhvr>
                                      <p:to>
                                        <p:strVal val="hidden"/>
                                      </p:to>
                                    </p:set>
                                  </p:childTnLst>
                                </p:cTn>
                              </p:par>
                              <p:par>
                                <p:cTn id="29" presetID="10" presetClass="exit" presetSubtype="0" fill="hold" nodeType="withEffect">
                                  <p:stCondLst>
                                    <p:cond delay="0"/>
                                  </p:stCondLst>
                                  <p:childTnLst>
                                    <p:animEffect transition="out" filter="fade">
                                      <p:cBhvr>
                                        <p:cTn id="30" dur="2250"/>
                                        <p:tgtEl>
                                          <p:spTgt spid="58"/>
                                        </p:tgtEl>
                                      </p:cBhvr>
                                    </p:animEffect>
                                    <p:set>
                                      <p:cBhvr>
                                        <p:cTn id="31" dur="1" fill="hold">
                                          <p:stCondLst>
                                            <p:cond delay="2249"/>
                                          </p:stCondLst>
                                        </p:cTn>
                                        <p:tgtEl>
                                          <p:spTgt spid="58"/>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3250"/>
                                        <p:tgtEl>
                                          <p:spTgt spid="59"/>
                                        </p:tgtEl>
                                      </p:cBhvr>
                                    </p:animEffect>
                                    <p:set>
                                      <p:cBhvr>
                                        <p:cTn id="34" dur="1" fill="hold">
                                          <p:stCondLst>
                                            <p:cond delay="3249"/>
                                          </p:stCondLst>
                                        </p:cTn>
                                        <p:tgtEl>
                                          <p:spTgt spid="59"/>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3250"/>
                                        <p:tgtEl>
                                          <p:spTgt spid="61"/>
                                        </p:tgtEl>
                                      </p:cBhvr>
                                    </p:animEffect>
                                    <p:set>
                                      <p:cBhvr>
                                        <p:cTn id="37" dur="1" fill="hold">
                                          <p:stCondLst>
                                            <p:cond delay="3249"/>
                                          </p:stCondLst>
                                        </p:cTn>
                                        <p:tgtEl>
                                          <p:spTgt spid="61"/>
                                        </p:tgtEl>
                                        <p:attrNameLst>
                                          <p:attrName>style.visibility</p:attrName>
                                        </p:attrNameLst>
                                      </p:cBhvr>
                                      <p:to>
                                        <p:strVal val="hidden"/>
                                      </p:to>
                                    </p:set>
                                  </p:childTnLst>
                                </p:cTn>
                              </p:par>
                              <p:par>
                                <p:cTn id="38" presetID="10" presetClass="exit" presetSubtype="0" fill="hold" nodeType="withEffect">
                                  <p:stCondLst>
                                    <p:cond delay="0"/>
                                  </p:stCondLst>
                                  <p:childTnLst>
                                    <p:animEffect transition="out" filter="fade">
                                      <p:cBhvr>
                                        <p:cTn id="39" dur="3250"/>
                                        <p:tgtEl>
                                          <p:spTgt spid="62"/>
                                        </p:tgtEl>
                                      </p:cBhvr>
                                    </p:animEffect>
                                    <p:set>
                                      <p:cBhvr>
                                        <p:cTn id="40" dur="1" fill="hold">
                                          <p:stCondLst>
                                            <p:cond delay="3249"/>
                                          </p:stCondLst>
                                        </p:cTn>
                                        <p:tgtEl>
                                          <p:spTgt spid="62"/>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3250"/>
                                        <p:tgtEl>
                                          <p:spTgt spid="65"/>
                                        </p:tgtEl>
                                      </p:cBhvr>
                                    </p:animEffect>
                                    <p:set>
                                      <p:cBhvr>
                                        <p:cTn id="43" dur="1" fill="hold">
                                          <p:stCondLst>
                                            <p:cond delay="3249"/>
                                          </p:stCondLst>
                                        </p:cTn>
                                        <p:tgtEl>
                                          <p:spTgt spid="65"/>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0"/>
                                        <p:tgtEl>
                                          <p:spTgt spid="63"/>
                                        </p:tgtEl>
                                      </p:cBhvr>
                                    </p:animEffect>
                                    <p:set>
                                      <p:cBhvr>
                                        <p:cTn id="46" dur="1" fill="hold">
                                          <p:stCondLst>
                                            <p:cond delay="4999"/>
                                          </p:stCondLst>
                                        </p:cTn>
                                        <p:tgtEl>
                                          <p:spTgt spid="63"/>
                                        </p:tgtEl>
                                        <p:attrNameLst>
                                          <p:attrName>style.visibility</p:attrName>
                                        </p:attrNameLst>
                                      </p:cBhvr>
                                      <p:to>
                                        <p:strVal val="hidden"/>
                                      </p:to>
                                    </p:set>
                                  </p:childTnLst>
                                </p:cTn>
                              </p:par>
                              <p:par>
                                <p:cTn id="47" presetID="10" presetClass="exit" presetSubtype="0" fill="hold" nodeType="withEffect">
                                  <p:stCondLst>
                                    <p:cond delay="0"/>
                                  </p:stCondLst>
                                  <p:childTnLst>
                                    <p:animEffect transition="out" filter="fade">
                                      <p:cBhvr>
                                        <p:cTn id="48" dur="5000"/>
                                        <p:tgtEl>
                                          <p:spTgt spid="67"/>
                                        </p:tgtEl>
                                      </p:cBhvr>
                                    </p:animEffect>
                                    <p:set>
                                      <p:cBhvr>
                                        <p:cTn id="49" dur="1" fill="hold">
                                          <p:stCondLst>
                                            <p:cond delay="4999"/>
                                          </p:stCondLst>
                                        </p:cTn>
                                        <p:tgtEl>
                                          <p:spTgt spid="67"/>
                                        </p:tgtEl>
                                        <p:attrNameLst>
                                          <p:attrName>style.visibility</p:attrName>
                                        </p:attrNameLst>
                                      </p:cBhvr>
                                      <p:to>
                                        <p:strVal val="hidden"/>
                                      </p:to>
                                    </p:set>
                                  </p:childTnLst>
                                </p:cTn>
                              </p:par>
                              <p:par>
                                <p:cTn id="50" presetID="10" presetClass="exit" presetSubtype="0" fill="hold" nodeType="withEffect">
                                  <p:stCondLst>
                                    <p:cond delay="0"/>
                                  </p:stCondLst>
                                  <p:childTnLst>
                                    <p:animEffect transition="out" filter="fade">
                                      <p:cBhvr>
                                        <p:cTn id="51" dur="5000"/>
                                        <p:tgtEl>
                                          <p:spTgt spid="66"/>
                                        </p:tgtEl>
                                      </p:cBhvr>
                                    </p:animEffect>
                                    <p:set>
                                      <p:cBhvr>
                                        <p:cTn id="52" dur="1" fill="hold">
                                          <p:stCondLst>
                                            <p:cond delay="4999"/>
                                          </p:stCondLst>
                                        </p:cTn>
                                        <p:tgtEl>
                                          <p:spTgt spid="66"/>
                                        </p:tgtEl>
                                        <p:attrNameLst>
                                          <p:attrName>style.visibility</p:attrName>
                                        </p:attrNameLst>
                                      </p:cBhvr>
                                      <p:to>
                                        <p:strVal val="hidden"/>
                                      </p:to>
                                    </p:set>
                                  </p:childTnLst>
                                </p:cTn>
                              </p:par>
                              <p:par>
                                <p:cTn id="53" presetID="42" presetClass="path" presetSubtype="0" accel="50000" decel="50000" fill="hold" grpId="0" nodeType="withEffect">
                                  <p:stCondLst>
                                    <p:cond delay="0"/>
                                  </p:stCondLst>
                                  <p:childTnLst>
                                    <p:animMotion origin="layout" path="M -1.45833E-6 -4.44444E-6 L 0.00026 -0.0662 " pathEditMode="relative" rAng="0" ptsTypes="AA">
                                      <p:cBhvr>
                                        <p:cTn id="54" dur="4750" fill="hold"/>
                                        <p:tgtEl>
                                          <p:spTgt spid="25"/>
                                        </p:tgtEl>
                                        <p:attrNameLst>
                                          <p:attrName>ppt_x</p:attrName>
                                          <p:attrName>ppt_y</p:attrName>
                                        </p:attrNameLst>
                                      </p:cBhvr>
                                      <p:rCtr x="13" y="-3310"/>
                                    </p:animMotion>
                                  </p:childTnLst>
                                </p:cTn>
                              </p:par>
                              <p:par>
                                <p:cTn id="55" presetID="42" presetClass="path" presetSubtype="0" accel="50000" decel="50000" fill="hold" grpId="0" nodeType="withEffect">
                                  <p:stCondLst>
                                    <p:cond delay="0"/>
                                  </p:stCondLst>
                                  <p:childTnLst>
                                    <p:animMotion origin="layout" path="M -1.45833E-6 4.07407E-6 L 0.00052 0.29282 " pathEditMode="relative" rAng="0" ptsTypes="AA">
                                      <p:cBhvr>
                                        <p:cTn id="56" dur="4750" fill="hold"/>
                                        <p:tgtEl>
                                          <p:spTgt spid="6"/>
                                        </p:tgtEl>
                                        <p:attrNameLst>
                                          <p:attrName>ppt_x</p:attrName>
                                          <p:attrName>ppt_y</p:attrName>
                                        </p:attrNameLst>
                                      </p:cBhvr>
                                      <p:rCtr x="26" y="14630"/>
                                    </p:animMotion>
                                  </p:childTnLst>
                                </p:cTn>
                              </p:par>
                              <p:par>
                                <p:cTn id="57" presetID="42" presetClass="path" presetSubtype="0" accel="50000" decel="50000" fill="hold" grpId="0" nodeType="withEffect">
                                  <p:stCondLst>
                                    <p:cond delay="500"/>
                                  </p:stCondLst>
                                  <p:childTnLst>
                                    <p:animMotion origin="layout" path="M -1.45833E-6 1.48148E-6 L 0.00117 0.58379 " pathEditMode="relative" rAng="0" ptsTypes="AA">
                                      <p:cBhvr>
                                        <p:cTn id="58" dur="4750" fill="hold"/>
                                        <p:tgtEl>
                                          <p:spTgt spid="94"/>
                                        </p:tgtEl>
                                        <p:attrNameLst>
                                          <p:attrName>ppt_x</p:attrName>
                                          <p:attrName>ppt_y</p:attrName>
                                        </p:attrNameLst>
                                      </p:cBhvr>
                                      <p:rCtr x="52" y="29190"/>
                                    </p:animMotion>
                                  </p:childTnLst>
                                </p:cTn>
                              </p:par>
                              <p:par>
                                <p:cTn id="59" presetID="42" presetClass="path" presetSubtype="0" accel="50000" decel="50000" fill="hold" grpId="0" nodeType="withEffect">
                                  <p:stCondLst>
                                    <p:cond delay="0"/>
                                  </p:stCondLst>
                                  <p:childTnLst>
                                    <p:animMotion origin="layout" path="M 2.91667E-6 2.22222E-6 L 0.00586 -0.39005 " pathEditMode="relative" rAng="0" ptsTypes="AA">
                                      <p:cBhvr>
                                        <p:cTn id="60" dur="1500" fill="hold"/>
                                        <p:tgtEl>
                                          <p:spTgt spid="15"/>
                                        </p:tgtEl>
                                        <p:attrNameLst>
                                          <p:attrName>ppt_x</p:attrName>
                                          <p:attrName>ppt_y</p:attrName>
                                        </p:attrNameLst>
                                      </p:cBhvr>
                                      <p:rCtr x="286" y="-19514"/>
                                    </p:animMotion>
                                  </p:childTnLst>
                                </p:cTn>
                              </p:par>
                              <p:par>
                                <p:cTn id="61" presetID="42" presetClass="path" presetSubtype="0" accel="50000" decel="50000" fill="hold" grpId="0" nodeType="withEffect">
                                  <p:stCondLst>
                                    <p:cond delay="0"/>
                                  </p:stCondLst>
                                  <p:childTnLst>
                                    <p:animMotion origin="layout" path="M -3.125E-6 0 L -0.00208 0.16597 " pathEditMode="relative" rAng="0" ptsTypes="AA">
                                      <p:cBhvr>
                                        <p:cTn id="62" dur="2750" fill="hold"/>
                                        <p:tgtEl>
                                          <p:spTgt spid="17"/>
                                        </p:tgtEl>
                                        <p:attrNameLst>
                                          <p:attrName>ppt_x</p:attrName>
                                          <p:attrName>ppt_y</p:attrName>
                                        </p:attrNameLst>
                                      </p:cBhvr>
                                      <p:rCtr x="-104" y="8287"/>
                                    </p:animMotion>
                                  </p:childTnLst>
                                </p:cTn>
                              </p:par>
                              <p:par>
                                <p:cTn id="63" presetID="42" presetClass="path" presetSubtype="0" accel="50000" decel="50000" fill="hold" grpId="0" nodeType="withEffect">
                                  <p:stCondLst>
                                    <p:cond delay="0"/>
                                  </p:stCondLst>
                                  <p:childTnLst>
                                    <p:animMotion origin="layout" path="M 2.08333E-7 -1.85185E-6 L 0.00013 -0.10324 " pathEditMode="relative" rAng="0" ptsTypes="AA">
                                      <p:cBhvr>
                                        <p:cTn id="64" dur="3500" fill="hold"/>
                                        <p:tgtEl>
                                          <p:spTgt spid="18"/>
                                        </p:tgtEl>
                                        <p:attrNameLst>
                                          <p:attrName>ppt_x</p:attrName>
                                          <p:attrName>ppt_y</p:attrName>
                                        </p:attrNameLst>
                                      </p:cBhvr>
                                      <p:rCtr x="0" y="-5162"/>
                                    </p:animMotion>
                                  </p:childTnLst>
                                </p:cTn>
                              </p:par>
                              <p:par>
                                <p:cTn id="65" presetID="42" presetClass="path" presetSubtype="0" accel="50000" decel="50000" fill="hold" grpId="0" nodeType="withEffect">
                                  <p:stCondLst>
                                    <p:cond delay="0"/>
                                  </p:stCondLst>
                                  <p:childTnLst>
                                    <p:animMotion origin="layout" path="M 1.875E-6 2.96296E-6 L 0.01002 -0.26945 " pathEditMode="relative" rAng="0" ptsTypes="AA">
                                      <p:cBhvr>
                                        <p:cTn id="66" dur="4250" fill="hold"/>
                                        <p:tgtEl>
                                          <p:spTgt spid="21"/>
                                        </p:tgtEl>
                                        <p:attrNameLst>
                                          <p:attrName>ppt_x</p:attrName>
                                          <p:attrName>ppt_y</p:attrName>
                                        </p:attrNameLst>
                                      </p:cBhvr>
                                      <p:rCtr x="495" y="-13472"/>
                                    </p:animMotion>
                                  </p:childTnLst>
                                </p:cTn>
                              </p:par>
                              <p:par>
                                <p:cTn id="67" presetID="42" presetClass="path" presetSubtype="0" accel="50000" decel="50000" fill="hold" grpId="0" nodeType="withEffect">
                                  <p:stCondLst>
                                    <p:cond delay="0"/>
                                  </p:stCondLst>
                                  <p:childTnLst>
                                    <p:animMotion origin="layout" path="M 2.29167E-6 -1.48148E-6 L -0.00703 0.26435 " pathEditMode="relative" rAng="0" ptsTypes="AA">
                                      <p:cBhvr>
                                        <p:cTn id="68" dur="4500" fill="hold"/>
                                        <p:tgtEl>
                                          <p:spTgt spid="23"/>
                                        </p:tgtEl>
                                        <p:attrNameLst>
                                          <p:attrName>ppt_x</p:attrName>
                                          <p:attrName>ppt_y</p:attrName>
                                        </p:attrNameLst>
                                      </p:cBhvr>
                                      <p:rCtr x="-352" y="13218"/>
                                    </p:animMotion>
                                  </p:childTnLst>
                                </p:cTn>
                              </p:par>
                              <p:par>
                                <p:cTn id="69" presetID="42" presetClass="path" presetSubtype="0" accel="50000" decel="50000" fill="hold" grpId="0" nodeType="withEffect">
                                  <p:stCondLst>
                                    <p:cond delay="0"/>
                                  </p:stCondLst>
                                  <p:childTnLst>
                                    <p:animMotion origin="layout" path="M 0.00208 0.30394 L -6.25E-7 -7.40741E-7 " pathEditMode="relative" rAng="0" ptsTypes="AA">
                                      <p:cBhvr>
                                        <p:cTn id="70" dur="3500" fill="hold"/>
                                        <p:tgtEl>
                                          <p:spTgt spid="24"/>
                                        </p:tgtEl>
                                        <p:attrNameLst>
                                          <p:attrName>ppt_x</p:attrName>
                                          <p:attrName>ppt_y</p:attrName>
                                        </p:attrNameLst>
                                      </p:cBhvr>
                                      <p:rCtr x="-104" y="-15208"/>
                                    </p:animMotion>
                                  </p:childTnLst>
                                </p:cTn>
                              </p:par>
                              <p:par>
                                <p:cTn id="71" presetID="10" presetClass="entr" presetSubtype="0" fill="hold" nodeType="withEffect">
                                  <p:stCondLst>
                                    <p:cond delay="0"/>
                                  </p:stCondLst>
                                  <p:childTnLst>
                                    <p:set>
                                      <p:cBhvr>
                                        <p:cTn id="72" dur="1" fill="hold">
                                          <p:stCondLst>
                                            <p:cond delay="0"/>
                                          </p:stCondLst>
                                        </p:cTn>
                                        <p:tgtEl>
                                          <p:spTgt spid="68"/>
                                        </p:tgtEl>
                                        <p:attrNameLst>
                                          <p:attrName>style.visibility</p:attrName>
                                        </p:attrNameLst>
                                      </p:cBhvr>
                                      <p:to>
                                        <p:strVal val="visible"/>
                                      </p:to>
                                    </p:set>
                                    <p:animEffect transition="in" filter="fade">
                                      <p:cBhvr>
                                        <p:cTn id="73" dur="4750"/>
                                        <p:tgtEl>
                                          <p:spTgt spid="68"/>
                                        </p:tgtEl>
                                      </p:cBhvr>
                                    </p:animEffect>
                                  </p:childTnLst>
                                </p:cTn>
                              </p:par>
                              <p:par>
                                <p:cTn id="74" presetID="10" presetClass="entr" presetSubtype="0" fill="hold" nodeType="withEffect">
                                  <p:stCondLst>
                                    <p:cond delay="0"/>
                                  </p:stCondLst>
                                  <p:childTnLst>
                                    <p:set>
                                      <p:cBhvr>
                                        <p:cTn id="75" dur="1" fill="hold">
                                          <p:stCondLst>
                                            <p:cond delay="0"/>
                                          </p:stCondLst>
                                        </p:cTn>
                                        <p:tgtEl>
                                          <p:spTgt spid="69"/>
                                        </p:tgtEl>
                                        <p:attrNameLst>
                                          <p:attrName>style.visibility</p:attrName>
                                        </p:attrNameLst>
                                      </p:cBhvr>
                                      <p:to>
                                        <p:strVal val="visible"/>
                                      </p:to>
                                    </p:set>
                                    <p:animEffect transition="in" filter="fade">
                                      <p:cBhvr>
                                        <p:cTn id="76" dur="4750"/>
                                        <p:tgtEl>
                                          <p:spTgt spid="69"/>
                                        </p:tgtEl>
                                      </p:cBhvr>
                                    </p:animEffect>
                                  </p:childTnLst>
                                </p:cTn>
                              </p:par>
                              <p:par>
                                <p:cTn id="77" presetID="10" presetClass="entr" presetSubtype="0" fill="hold" nodeType="withEffect">
                                  <p:stCondLst>
                                    <p:cond delay="0"/>
                                  </p:stCondLst>
                                  <p:childTnLst>
                                    <p:set>
                                      <p:cBhvr>
                                        <p:cTn id="78" dur="1" fill="hold">
                                          <p:stCondLst>
                                            <p:cond delay="0"/>
                                          </p:stCondLst>
                                        </p:cTn>
                                        <p:tgtEl>
                                          <p:spTgt spid="116"/>
                                        </p:tgtEl>
                                        <p:attrNameLst>
                                          <p:attrName>style.visibility</p:attrName>
                                        </p:attrNameLst>
                                      </p:cBhvr>
                                      <p:to>
                                        <p:strVal val="visible"/>
                                      </p:to>
                                    </p:set>
                                    <p:animEffect transition="in" filter="fade">
                                      <p:cBhvr>
                                        <p:cTn id="79" dur="4750"/>
                                        <p:tgtEl>
                                          <p:spTgt spid="116"/>
                                        </p:tgtEl>
                                      </p:cBhvr>
                                    </p:animEffect>
                                  </p:childTnLst>
                                </p:cTn>
                              </p:par>
                            </p:childTnLst>
                          </p:cTn>
                        </p:par>
                        <p:par>
                          <p:cTn id="80" fill="hold">
                            <p:stCondLst>
                              <p:cond delay="5250"/>
                            </p:stCondLst>
                            <p:childTnLst>
                              <p:par>
                                <p:cTn id="81" presetID="1" presetClass="entr" presetSubtype="0" fill="hold" grpId="0" nodeType="afterEffect">
                                  <p:stCondLst>
                                    <p:cond delay="0"/>
                                  </p:stCondLst>
                                  <p:childTnLst>
                                    <p:set>
                                      <p:cBhvr>
                                        <p:cTn id="82" dur="1" fill="hold">
                                          <p:stCondLst>
                                            <p:cond delay="0"/>
                                          </p:stCondLst>
                                        </p:cTn>
                                        <p:tgtEl>
                                          <p:spTgt spid="27"/>
                                        </p:tgtEl>
                                        <p:attrNameLst>
                                          <p:attrName>style.visibility</p:attrName>
                                        </p:attrNameLst>
                                      </p:cBhvr>
                                      <p:to>
                                        <p:strVal val="visible"/>
                                      </p:to>
                                    </p:set>
                                  </p:childTnLst>
                                </p:cTn>
                              </p:par>
                            </p:childTnLst>
                          </p:cTn>
                        </p:par>
                        <p:par>
                          <p:cTn id="83" fill="hold">
                            <p:stCondLst>
                              <p:cond delay="5250"/>
                            </p:stCondLst>
                            <p:childTnLst>
                              <p:par>
                                <p:cTn id="84" presetID="1" presetClass="entr" presetSubtype="0" fill="hold" grpId="0" nodeType="afterEffect">
                                  <p:stCondLst>
                                    <p:cond delay="0"/>
                                  </p:stCondLst>
                                  <p:childTnLst>
                                    <p:set>
                                      <p:cBhvr>
                                        <p:cTn id="85" dur="1" fill="hold">
                                          <p:stCondLst>
                                            <p:cond delay="0"/>
                                          </p:stCondLst>
                                        </p:cTn>
                                        <p:tgtEl>
                                          <p:spTgt spid="5"/>
                                        </p:tgtEl>
                                        <p:attrNameLst>
                                          <p:attrName>style.visibility</p:attrName>
                                        </p:attrNameLst>
                                      </p:cBhvr>
                                      <p:to>
                                        <p:strVal val="visible"/>
                                      </p:to>
                                    </p:set>
                                  </p:childTnLst>
                                </p:cTn>
                              </p:par>
                            </p:childTnLst>
                          </p:cTn>
                        </p:par>
                        <p:par>
                          <p:cTn id="86" fill="hold">
                            <p:stCondLst>
                              <p:cond delay="5250"/>
                            </p:stCondLst>
                            <p:childTnLst>
                              <p:par>
                                <p:cTn id="87" presetID="1" presetClass="entr" presetSubtype="0" fill="hold" grpId="0" nodeType="afterEffect">
                                  <p:stCondLst>
                                    <p:cond delay="0"/>
                                  </p:stCondLst>
                                  <p:childTnLst>
                                    <p:set>
                                      <p:cBhvr>
                                        <p:cTn id="88" dur="1" fill="hold">
                                          <p:stCondLst>
                                            <p:cond delay="0"/>
                                          </p:stCondLst>
                                        </p:cTn>
                                        <p:tgtEl>
                                          <p:spTgt spid="115"/>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xit" presetSubtype="0" fill="hold" nodeType="clickEffect">
                                  <p:stCondLst>
                                    <p:cond delay="0"/>
                                  </p:stCondLst>
                                  <p:childTnLst>
                                    <p:set>
                                      <p:cBhvr>
                                        <p:cTn id="92" dur="1" fill="hold">
                                          <p:stCondLst>
                                            <p:cond delay="0"/>
                                          </p:stCondLst>
                                        </p:cTn>
                                        <p:tgtEl>
                                          <p:spTgt spid="4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94" grpId="0" animBg="1"/>
      <p:bldP spid="18" grpId="0" animBg="1"/>
      <p:bldP spid="21" grpId="0" animBg="1"/>
      <p:bldP spid="24" grpId="0" animBg="1"/>
      <p:bldP spid="23" grpId="0" animBg="1"/>
      <p:bldP spid="6" grpId="0" animBg="1"/>
      <p:bldP spid="14" grpId="0" animBg="1"/>
      <p:bldP spid="17" grpId="0" animBg="1"/>
      <p:bldP spid="25" grpId="0" animBg="1"/>
      <p:bldP spid="27" grpId="0"/>
      <p:bldP spid="5" grpId="0"/>
      <p:bldP spid="1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he image depicts a cross-section of geological layers, showing various rock types and structures, including seawater, Onaping Formation, impact melt sheet, and a series of metamorphic rocks like gneiss, diabase, and norite.&#10;&#10;AI-generated content may be incorrect.">
            <a:extLst>
              <a:ext uri="{FF2B5EF4-FFF2-40B4-BE49-F238E27FC236}">
                <a16:creationId xmlns:a16="http://schemas.microsoft.com/office/drawing/2014/main" id="{7B38257F-65E0-0BB5-60E6-4F2DBB9A34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951" y="1517420"/>
            <a:ext cx="11856098" cy="5223687"/>
          </a:xfrm>
          <a:prstGeom prst="rect">
            <a:avLst/>
          </a:prstGeom>
        </p:spPr>
      </p:pic>
      <p:sp>
        <p:nvSpPr>
          <p:cNvPr id="6" name="TextBox 5">
            <a:extLst>
              <a:ext uri="{FF2B5EF4-FFF2-40B4-BE49-F238E27FC236}">
                <a16:creationId xmlns:a16="http://schemas.microsoft.com/office/drawing/2014/main" id="{7372837E-656F-02B2-3DD7-9F8DE6941562}"/>
              </a:ext>
            </a:extLst>
          </p:cNvPr>
          <p:cNvSpPr txBox="1"/>
          <p:nvPr/>
        </p:nvSpPr>
        <p:spPr>
          <a:xfrm>
            <a:off x="89865" y="477993"/>
            <a:ext cx="4727550" cy="830997"/>
          </a:xfrm>
          <a:prstGeom prst="rect">
            <a:avLst/>
          </a:prstGeom>
          <a:noFill/>
        </p:spPr>
        <p:txBody>
          <a:bodyPr wrap="square" rtlCol="0">
            <a:spAutoFit/>
          </a:bodyPr>
          <a:lstStyle/>
          <a:p>
            <a:pPr algn="r"/>
            <a:r>
              <a:rPr lang="en-GB" sz="2800" dirty="0">
                <a:solidFill>
                  <a:schemeClr val="bg1">
                    <a:lumMod val="85000"/>
                    <a:lumOff val="15000"/>
                  </a:schemeClr>
                </a:solidFill>
                <a:latin typeface="Source Sans Pro Black" panose="020B0803030403020204" pitchFamily="34" charset="0"/>
              </a:rPr>
              <a:t>Sudbury Igneous Complex</a:t>
            </a:r>
          </a:p>
          <a:p>
            <a:pPr algn="r"/>
            <a:r>
              <a:rPr lang="en-US" sz="2000" b="1" dirty="0">
                <a:solidFill>
                  <a:schemeClr val="bg1">
                    <a:lumMod val="75000"/>
                    <a:lumOff val="25000"/>
                  </a:schemeClr>
                </a:solidFill>
                <a:latin typeface="Source Sans Pro Semibold" panose="020B0603030403020204" pitchFamily="34" charset="0"/>
              </a:rPr>
              <a:t>Impact Melt Sheet</a:t>
            </a:r>
            <a:endParaRPr lang="en-GB" sz="2400" dirty="0">
              <a:solidFill>
                <a:schemeClr val="bg1">
                  <a:lumMod val="75000"/>
                  <a:lumOff val="25000"/>
                </a:schemeClr>
              </a:solidFill>
              <a:latin typeface="Source Sans Pro Semibold" panose="020B0603030403020204" pitchFamily="34" charset="0"/>
            </a:endParaRPr>
          </a:p>
        </p:txBody>
      </p:sp>
      <p:sp>
        <p:nvSpPr>
          <p:cNvPr id="8" name="Rectangle 7">
            <a:extLst>
              <a:ext uri="{FF2B5EF4-FFF2-40B4-BE49-F238E27FC236}">
                <a16:creationId xmlns:a16="http://schemas.microsoft.com/office/drawing/2014/main" id="{0F199F4E-16D5-A2F5-CBE8-3543E574A3DB}"/>
              </a:ext>
            </a:extLst>
          </p:cNvPr>
          <p:cNvSpPr/>
          <p:nvPr/>
        </p:nvSpPr>
        <p:spPr>
          <a:xfrm>
            <a:off x="0" y="396023"/>
            <a:ext cx="4907280" cy="994938"/>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11" name="TextBox 10">
            <a:extLst>
              <a:ext uri="{FF2B5EF4-FFF2-40B4-BE49-F238E27FC236}">
                <a16:creationId xmlns:a16="http://schemas.microsoft.com/office/drawing/2014/main" id="{C76EEB32-2B96-468D-EF8F-E92656EE1E21}"/>
              </a:ext>
            </a:extLst>
          </p:cNvPr>
          <p:cNvSpPr txBox="1"/>
          <p:nvPr/>
        </p:nvSpPr>
        <p:spPr>
          <a:xfrm>
            <a:off x="89865" y="477992"/>
            <a:ext cx="4727550" cy="830997"/>
          </a:xfrm>
          <a:prstGeom prst="rect">
            <a:avLst/>
          </a:prstGeom>
          <a:noFill/>
        </p:spPr>
        <p:txBody>
          <a:bodyPr wrap="square" rtlCol="0">
            <a:spAutoFit/>
          </a:bodyPr>
          <a:lstStyle/>
          <a:p>
            <a:pPr algn="r"/>
            <a:r>
              <a:rPr lang="en-GB" sz="2800" dirty="0">
                <a:solidFill>
                  <a:schemeClr val="bg1">
                    <a:lumMod val="85000"/>
                    <a:lumOff val="15000"/>
                  </a:schemeClr>
                </a:solidFill>
                <a:latin typeface="Source Sans Pro Black" panose="020B0803030403020204" pitchFamily="34" charset="0"/>
              </a:rPr>
              <a:t>Where are the Roof Rocks?</a:t>
            </a:r>
          </a:p>
          <a:p>
            <a:pPr algn="r"/>
            <a:r>
              <a:rPr lang="en-US" sz="2000" b="1" dirty="0">
                <a:solidFill>
                  <a:schemeClr val="bg1">
                    <a:lumMod val="75000"/>
                    <a:lumOff val="25000"/>
                  </a:schemeClr>
                </a:solidFill>
                <a:latin typeface="Source Sans Pro Semibold" panose="020B0603030403020204" pitchFamily="34" charset="0"/>
              </a:rPr>
              <a:t>Sudbury Igneous Complex</a:t>
            </a:r>
            <a:endParaRPr lang="en-GB" sz="2400" dirty="0">
              <a:solidFill>
                <a:schemeClr val="bg1">
                  <a:lumMod val="75000"/>
                  <a:lumOff val="25000"/>
                </a:schemeClr>
              </a:solidFill>
              <a:latin typeface="Source Sans Pro Semibold" panose="020B0603030403020204" pitchFamily="34" charset="0"/>
            </a:endParaRPr>
          </a:p>
        </p:txBody>
      </p:sp>
    </p:spTree>
    <p:extLst>
      <p:ext uri="{BB962C8B-B14F-4D97-AF65-F5344CB8AC3E}">
        <p14:creationId xmlns:p14="http://schemas.microsoft.com/office/powerpoint/2010/main" val="3014842667"/>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he image shows a person looking out through an airplane window, observing the Earth's atmosphere.&#10;&#10;AI-generated content may be incorrect.">
            <a:extLst>
              <a:ext uri="{FF2B5EF4-FFF2-40B4-BE49-F238E27FC236}">
                <a16:creationId xmlns:a16="http://schemas.microsoft.com/office/drawing/2014/main" id="{EB86BFDB-E0FC-BD7D-7825-E968A35B23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27621687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BE46A-A813-6E8F-915E-4D4C6E29946C}"/>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EEA4612-4536-2F90-C6EC-8633E19392F6}"/>
              </a:ext>
            </a:extLst>
          </p:cNvPr>
          <p:cNvSpPr txBox="1"/>
          <p:nvPr/>
        </p:nvSpPr>
        <p:spPr>
          <a:xfrm>
            <a:off x="89865" y="477993"/>
            <a:ext cx="4727550" cy="830997"/>
          </a:xfrm>
          <a:prstGeom prst="rect">
            <a:avLst/>
          </a:prstGeom>
          <a:noFill/>
        </p:spPr>
        <p:txBody>
          <a:bodyPr wrap="square" rtlCol="0">
            <a:spAutoFit/>
          </a:bodyPr>
          <a:lstStyle/>
          <a:p>
            <a:pPr algn="r"/>
            <a:r>
              <a:rPr lang="en-GB" sz="2800" dirty="0">
                <a:solidFill>
                  <a:schemeClr val="bg1">
                    <a:lumMod val="85000"/>
                    <a:lumOff val="15000"/>
                  </a:schemeClr>
                </a:solidFill>
                <a:latin typeface="Source Sans Pro Black" panose="020B0803030403020204" pitchFamily="34" charset="0"/>
              </a:rPr>
              <a:t>Sudbury Igneous Complex</a:t>
            </a:r>
          </a:p>
          <a:p>
            <a:pPr algn="r"/>
            <a:r>
              <a:rPr lang="en-US" sz="2000" b="1" dirty="0">
                <a:solidFill>
                  <a:schemeClr val="bg1">
                    <a:lumMod val="75000"/>
                    <a:lumOff val="25000"/>
                  </a:schemeClr>
                </a:solidFill>
                <a:latin typeface="Source Sans Pro Semibold" panose="020B0603030403020204" pitchFamily="34" charset="0"/>
              </a:rPr>
              <a:t>Impact Melt Sheet</a:t>
            </a:r>
            <a:endParaRPr lang="en-GB" sz="2400" dirty="0">
              <a:solidFill>
                <a:schemeClr val="bg1">
                  <a:lumMod val="75000"/>
                  <a:lumOff val="25000"/>
                </a:schemeClr>
              </a:solidFill>
              <a:latin typeface="Source Sans Pro Semibold" panose="020B0603030403020204" pitchFamily="34" charset="0"/>
            </a:endParaRPr>
          </a:p>
        </p:txBody>
      </p:sp>
      <p:sp>
        <p:nvSpPr>
          <p:cNvPr id="8" name="Rectangle 7">
            <a:extLst>
              <a:ext uri="{FF2B5EF4-FFF2-40B4-BE49-F238E27FC236}">
                <a16:creationId xmlns:a16="http://schemas.microsoft.com/office/drawing/2014/main" id="{9483407A-2C10-521F-AD9D-782367FC199D}"/>
              </a:ext>
            </a:extLst>
          </p:cNvPr>
          <p:cNvSpPr/>
          <p:nvPr/>
        </p:nvSpPr>
        <p:spPr>
          <a:xfrm>
            <a:off x="0" y="396023"/>
            <a:ext cx="4907280" cy="994938"/>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11" name="TextBox 10">
            <a:extLst>
              <a:ext uri="{FF2B5EF4-FFF2-40B4-BE49-F238E27FC236}">
                <a16:creationId xmlns:a16="http://schemas.microsoft.com/office/drawing/2014/main" id="{84F5A71A-D49B-3E57-10ED-C0F79A086037}"/>
              </a:ext>
            </a:extLst>
          </p:cNvPr>
          <p:cNvSpPr txBox="1"/>
          <p:nvPr/>
        </p:nvSpPr>
        <p:spPr>
          <a:xfrm>
            <a:off x="89865" y="477992"/>
            <a:ext cx="4727550" cy="830997"/>
          </a:xfrm>
          <a:prstGeom prst="rect">
            <a:avLst/>
          </a:prstGeom>
          <a:noFill/>
        </p:spPr>
        <p:txBody>
          <a:bodyPr wrap="square" rtlCol="0">
            <a:spAutoFit/>
          </a:bodyPr>
          <a:lstStyle/>
          <a:p>
            <a:pPr algn="r"/>
            <a:r>
              <a:rPr lang="en-GB" sz="2800" dirty="0">
                <a:solidFill>
                  <a:schemeClr val="bg1">
                    <a:lumMod val="85000"/>
                    <a:lumOff val="15000"/>
                  </a:schemeClr>
                </a:solidFill>
                <a:latin typeface="Source Sans Pro Black" panose="020B0803030403020204" pitchFamily="34" charset="0"/>
              </a:rPr>
              <a:t>Where are the Roof Rocks?</a:t>
            </a:r>
          </a:p>
          <a:p>
            <a:pPr algn="r"/>
            <a:r>
              <a:rPr lang="en-US" sz="2000" b="1" dirty="0">
                <a:solidFill>
                  <a:schemeClr val="bg1">
                    <a:lumMod val="75000"/>
                    <a:lumOff val="25000"/>
                  </a:schemeClr>
                </a:solidFill>
                <a:latin typeface="Source Sans Pro Semibold" panose="020B0603030403020204" pitchFamily="34" charset="0"/>
              </a:rPr>
              <a:t>Sudbury Igneous Complex</a:t>
            </a:r>
            <a:endParaRPr lang="en-GB" sz="2400" dirty="0">
              <a:solidFill>
                <a:schemeClr val="bg1">
                  <a:lumMod val="75000"/>
                  <a:lumOff val="25000"/>
                </a:schemeClr>
              </a:solidFill>
              <a:latin typeface="Source Sans Pro Semibold" panose="020B0603030403020204" pitchFamily="34" charset="0"/>
            </a:endParaRPr>
          </a:p>
        </p:txBody>
      </p:sp>
      <p:grpSp>
        <p:nvGrpSpPr>
          <p:cNvPr id="3" name="Group 2">
            <a:extLst>
              <a:ext uri="{FF2B5EF4-FFF2-40B4-BE49-F238E27FC236}">
                <a16:creationId xmlns:a16="http://schemas.microsoft.com/office/drawing/2014/main" id="{152F0519-B013-7748-08BA-3B669B303C72}"/>
              </a:ext>
            </a:extLst>
          </p:cNvPr>
          <p:cNvGrpSpPr/>
          <p:nvPr/>
        </p:nvGrpSpPr>
        <p:grpSpPr>
          <a:xfrm>
            <a:off x="2028371" y="1781069"/>
            <a:ext cx="8135257" cy="4598938"/>
            <a:chOff x="2416628" y="1783633"/>
            <a:chExt cx="7358743" cy="4159967"/>
          </a:xfrm>
        </p:grpSpPr>
        <p:pic>
          <p:nvPicPr>
            <p:cNvPr id="5" name="Picture 4" descr="The image depicts a cross-section of geological layers, showing various rock types and structures, including seawater, Onaping Formation, impact melt sheet, and a series of metamorphic rocks like gneiss, diabase, and norite.&#10;&#10;AI-generated content may be incorrect.">
              <a:extLst>
                <a:ext uri="{FF2B5EF4-FFF2-40B4-BE49-F238E27FC236}">
                  <a16:creationId xmlns:a16="http://schemas.microsoft.com/office/drawing/2014/main" id="{880CA630-DB7D-9D66-50A6-EE12E51CFA93}"/>
                </a:ext>
              </a:extLst>
            </p:cNvPr>
            <p:cNvPicPr>
              <a:picLocks noChangeAspect="1"/>
            </p:cNvPicPr>
            <p:nvPr/>
          </p:nvPicPr>
          <p:blipFill>
            <a:blip r:embed="rId3">
              <a:extLst>
                <a:ext uri="{28A0092B-C50C-407E-A947-70E740481C1C}">
                  <a14:useLocalDpi xmlns:a14="http://schemas.microsoft.com/office/drawing/2010/main" val="0"/>
                </a:ext>
              </a:extLst>
            </a:blip>
            <a:srcRect l="66736" t="50856" r="944" b="7677"/>
            <a:stretch>
              <a:fillRect/>
            </a:stretch>
          </p:blipFill>
          <p:spPr>
            <a:xfrm>
              <a:off x="2416628" y="1783633"/>
              <a:ext cx="7358743" cy="4159967"/>
            </a:xfrm>
            <a:prstGeom prst="rect">
              <a:avLst/>
            </a:prstGeom>
          </p:spPr>
        </p:pic>
        <p:sp>
          <p:nvSpPr>
            <p:cNvPr id="2" name="Rectangle 1">
              <a:extLst>
                <a:ext uri="{FF2B5EF4-FFF2-40B4-BE49-F238E27FC236}">
                  <a16:creationId xmlns:a16="http://schemas.microsoft.com/office/drawing/2014/main" id="{CFDD072E-0C9B-060C-A382-F46B9D23FDD1}"/>
                </a:ext>
              </a:extLst>
            </p:cNvPr>
            <p:cNvSpPr/>
            <p:nvPr/>
          </p:nvSpPr>
          <p:spPr>
            <a:xfrm>
              <a:off x="2473234" y="1828800"/>
              <a:ext cx="457200" cy="487680"/>
            </a:xfrm>
            <a:prstGeom prst="rect">
              <a:avLst/>
            </a:prstGeom>
            <a:solidFill>
              <a:srgbClr val="B3E3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242203295"/>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E822045-25A5-942A-8BBF-4D632B714687}"/>
              </a:ext>
            </a:extLst>
          </p:cNvPr>
          <p:cNvPicPr>
            <a:picLocks noChangeAspect="1"/>
          </p:cNvPicPr>
          <p:nvPr/>
        </p:nvPicPr>
        <p:blipFill>
          <a:blip r:embed="rId3">
            <a:extLst>
              <a:ext uri="{28A0092B-C50C-407E-A947-70E740481C1C}">
                <a14:useLocalDpi xmlns:a14="http://schemas.microsoft.com/office/drawing/2010/main" val="0"/>
              </a:ext>
            </a:extLst>
          </a:blip>
          <a:srcRect l="2941" t="2961" r="6536" b="6555"/>
          <a:stretch>
            <a:fillRect/>
          </a:stretch>
        </p:blipFill>
        <p:spPr>
          <a:xfrm>
            <a:off x="0" y="0"/>
            <a:ext cx="12186184" cy="6858000"/>
          </a:xfrm>
          <a:prstGeom prst="rect">
            <a:avLst/>
          </a:prstGeom>
        </p:spPr>
      </p:pic>
      <p:sp>
        <p:nvSpPr>
          <p:cNvPr id="6" name="Rectangle 5">
            <a:extLst>
              <a:ext uri="{FF2B5EF4-FFF2-40B4-BE49-F238E27FC236}">
                <a16:creationId xmlns:a16="http://schemas.microsoft.com/office/drawing/2014/main" id="{58312C11-627D-FB55-FD6D-BABA236E7D71}"/>
              </a:ext>
            </a:extLst>
          </p:cNvPr>
          <p:cNvSpPr/>
          <p:nvPr/>
        </p:nvSpPr>
        <p:spPr>
          <a:xfrm>
            <a:off x="7281812" y="401166"/>
            <a:ext cx="4907280" cy="994938"/>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5" name="TextBox 4">
            <a:extLst>
              <a:ext uri="{FF2B5EF4-FFF2-40B4-BE49-F238E27FC236}">
                <a16:creationId xmlns:a16="http://schemas.microsoft.com/office/drawing/2014/main" id="{9B22B7A7-0931-A679-FCBD-410BF35EB5B5}"/>
              </a:ext>
            </a:extLst>
          </p:cNvPr>
          <p:cNvSpPr txBox="1"/>
          <p:nvPr/>
        </p:nvSpPr>
        <p:spPr>
          <a:xfrm>
            <a:off x="7437255" y="483136"/>
            <a:ext cx="3528510" cy="830997"/>
          </a:xfrm>
          <a:prstGeom prst="rect">
            <a:avLst/>
          </a:prstGeom>
          <a:noFill/>
        </p:spPr>
        <p:txBody>
          <a:bodyPr wrap="square" rtlCol="0">
            <a:spAutoFit/>
          </a:bodyPr>
          <a:lstStyle/>
          <a:p>
            <a:r>
              <a:rPr lang="en-GB" sz="2800" dirty="0">
                <a:solidFill>
                  <a:schemeClr val="bg1">
                    <a:lumMod val="85000"/>
                    <a:lumOff val="15000"/>
                  </a:schemeClr>
                </a:solidFill>
                <a:latin typeface="Source Sans Pro Black" panose="020B0803030403020204" pitchFamily="34" charset="0"/>
              </a:rPr>
              <a:t>SEM</a:t>
            </a:r>
          </a:p>
          <a:p>
            <a:r>
              <a:rPr lang="en-GB" sz="2000" dirty="0">
                <a:solidFill>
                  <a:schemeClr val="bg1">
                    <a:lumMod val="85000"/>
                    <a:lumOff val="15000"/>
                  </a:schemeClr>
                </a:solidFill>
                <a:latin typeface="Source Sans Pro" panose="020B0503030403020204" pitchFamily="34" charset="0"/>
              </a:rPr>
              <a:t>Scanning Electron Microscopy</a:t>
            </a:r>
          </a:p>
        </p:txBody>
      </p:sp>
    </p:spTree>
    <p:extLst>
      <p:ext uri="{BB962C8B-B14F-4D97-AF65-F5344CB8AC3E}">
        <p14:creationId xmlns:p14="http://schemas.microsoft.com/office/powerpoint/2010/main" val="4172998912"/>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F032B-5074-212D-4652-5FE556F56FC1}"/>
            </a:ext>
          </a:extLst>
        </p:cNvPr>
        <p:cNvGrpSpPr/>
        <p:nvPr/>
      </p:nvGrpSpPr>
      <p:grpSpPr>
        <a:xfrm>
          <a:off x="0" y="0"/>
          <a:ext cx="0" cy="0"/>
          <a:chOff x="0" y="0"/>
          <a:chExt cx="0" cy="0"/>
        </a:xfrm>
      </p:grpSpPr>
      <p:pic>
        <p:nvPicPr>
          <p:cNvPr id="12" name="Picture 11" descr="The image depicts a red laser beam descending through a series of transparent, cylindrical containers, creating a focused point of light at the bottom.&#10;&#10;AI-generated content may be incorrect.">
            <a:extLst>
              <a:ext uri="{FF2B5EF4-FFF2-40B4-BE49-F238E27FC236}">
                <a16:creationId xmlns:a16="http://schemas.microsoft.com/office/drawing/2014/main" id="{9EE8C574-50E7-5102-51DD-518879942F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42" y="0"/>
            <a:ext cx="6858000" cy="6858000"/>
          </a:xfrm>
          <a:prstGeom prst="rect">
            <a:avLst/>
          </a:prstGeom>
        </p:spPr>
      </p:pic>
      <p:sp>
        <p:nvSpPr>
          <p:cNvPr id="13" name="TextBox 12">
            <a:extLst>
              <a:ext uri="{FF2B5EF4-FFF2-40B4-BE49-F238E27FC236}">
                <a16:creationId xmlns:a16="http://schemas.microsoft.com/office/drawing/2014/main" id="{31BA7AD2-0A54-A337-6510-F1B44B84EAC9}"/>
              </a:ext>
            </a:extLst>
          </p:cNvPr>
          <p:cNvSpPr txBox="1"/>
          <p:nvPr/>
        </p:nvSpPr>
        <p:spPr>
          <a:xfrm>
            <a:off x="964276" y="684428"/>
            <a:ext cx="1920240" cy="461665"/>
          </a:xfrm>
          <a:prstGeom prst="rect">
            <a:avLst/>
          </a:prstGeom>
          <a:noFill/>
        </p:spPr>
        <p:txBody>
          <a:bodyPr wrap="square" rtlCol="0">
            <a:spAutoFit/>
          </a:bodyPr>
          <a:lstStyle/>
          <a:p>
            <a:r>
              <a:rPr lang="en-GB" sz="2400" dirty="0">
                <a:solidFill>
                  <a:schemeClr val="tx1">
                    <a:lumMod val="85000"/>
                  </a:schemeClr>
                </a:solidFill>
                <a:latin typeface="Source Sans Pro" panose="020B0503030403020204" pitchFamily="34" charset="0"/>
              </a:rPr>
              <a:t>Electron Gun</a:t>
            </a:r>
          </a:p>
        </p:txBody>
      </p:sp>
      <p:sp>
        <p:nvSpPr>
          <p:cNvPr id="14" name="TextBox 13">
            <a:extLst>
              <a:ext uri="{FF2B5EF4-FFF2-40B4-BE49-F238E27FC236}">
                <a16:creationId xmlns:a16="http://schemas.microsoft.com/office/drawing/2014/main" id="{E0A282A1-A07E-5CA9-29E3-893F1BF189BE}"/>
              </a:ext>
            </a:extLst>
          </p:cNvPr>
          <p:cNvSpPr txBox="1"/>
          <p:nvPr/>
        </p:nvSpPr>
        <p:spPr>
          <a:xfrm>
            <a:off x="4275513" y="1659788"/>
            <a:ext cx="1920240" cy="461665"/>
          </a:xfrm>
          <a:prstGeom prst="rect">
            <a:avLst/>
          </a:prstGeom>
          <a:noFill/>
        </p:spPr>
        <p:txBody>
          <a:bodyPr wrap="square" rtlCol="0">
            <a:spAutoFit/>
          </a:bodyPr>
          <a:lstStyle/>
          <a:p>
            <a:r>
              <a:rPr lang="en-GB" sz="2400" dirty="0">
                <a:solidFill>
                  <a:schemeClr val="tx1">
                    <a:lumMod val="85000"/>
                  </a:schemeClr>
                </a:solidFill>
                <a:latin typeface="Source Sans Pro" panose="020B0503030403020204" pitchFamily="34" charset="0"/>
              </a:rPr>
              <a:t>Accelerator</a:t>
            </a:r>
          </a:p>
        </p:txBody>
      </p:sp>
      <p:sp>
        <p:nvSpPr>
          <p:cNvPr id="15" name="TextBox 14">
            <a:extLst>
              <a:ext uri="{FF2B5EF4-FFF2-40B4-BE49-F238E27FC236}">
                <a16:creationId xmlns:a16="http://schemas.microsoft.com/office/drawing/2014/main" id="{D13485E9-FB0D-A917-364A-72CE31B01583}"/>
              </a:ext>
            </a:extLst>
          </p:cNvPr>
          <p:cNvSpPr txBox="1"/>
          <p:nvPr/>
        </p:nvSpPr>
        <p:spPr>
          <a:xfrm>
            <a:off x="81742" y="2942719"/>
            <a:ext cx="1920240" cy="830997"/>
          </a:xfrm>
          <a:prstGeom prst="rect">
            <a:avLst/>
          </a:prstGeom>
          <a:noFill/>
        </p:spPr>
        <p:txBody>
          <a:bodyPr wrap="square" rtlCol="0">
            <a:spAutoFit/>
          </a:bodyPr>
          <a:lstStyle/>
          <a:p>
            <a:pPr algn="r"/>
            <a:r>
              <a:rPr lang="en-GB" sz="2400" dirty="0">
                <a:solidFill>
                  <a:schemeClr val="tx1">
                    <a:lumMod val="85000"/>
                  </a:schemeClr>
                </a:solidFill>
                <a:latin typeface="Source Sans Pro" panose="020B0503030403020204" pitchFamily="34" charset="0"/>
              </a:rPr>
              <a:t>Magnetic Lenses</a:t>
            </a:r>
          </a:p>
        </p:txBody>
      </p:sp>
      <p:sp>
        <p:nvSpPr>
          <p:cNvPr id="16" name="TextBox 15">
            <a:extLst>
              <a:ext uri="{FF2B5EF4-FFF2-40B4-BE49-F238E27FC236}">
                <a16:creationId xmlns:a16="http://schemas.microsoft.com/office/drawing/2014/main" id="{D9A08232-BDA3-DF4E-3454-297EFE4A0442}"/>
              </a:ext>
            </a:extLst>
          </p:cNvPr>
          <p:cNvSpPr txBox="1"/>
          <p:nvPr/>
        </p:nvSpPr>
        <p:spPr>
          <a:xfrm>
            <a:off x="691342" y="5636981"/>
            <a:ext cx="1920240" cy="461665"/>
          </a:xfrm>
          <a:prstGeom prst="rect">
            <a:avLst/>
          </a:prstGeom>
          <a:noFill/>
        </p:spPr>
        <p:txBody>
          <a:bodyPr wrap="square" rtlCol="0">
            <a:spAutoFit/>
          </a:bodyPr>
          <a:lstStyle/>
          <a:p>
            <a:pPr algn="r"/>
            <a:r>
              <a:rPr lang="en-GB" sz="2400" dirty="0">
                <a:solidFill>
                  <a:schemeClr val="tx1">
                    <a:lumMod val="85000"/>
                  </a:schemeClr>
                </a:solidFill>
                <a:latin typeface="Source Sans Pro" panose="020B0503030403020204" pitchFamily="34" charset="0"/>
              </a:rPr>
              <a:t>Sample</a:t>
            </a:r>
          </a:p>
        </p:txBody>
      </p:sp>
      <p:sp>
        <p:nvSpPr>
          <p:cNvPr id="17" name="TextBox 16">
            <a:extLst>
              <a:ext uri="{FF2B5EF4-FFF2-40B4-BE49-F238E27FC236}">
                <a16:creationId xmlns:a16="http://schemas.microsoft.com/office/drawing/2014/main" id="{266829D1-6742-7E59-A7F0-6B68BD08EAF8}"/>
              </a:ext>
            </a:extLst>
          </p:cNvPr>
          <p:cNvSpPr txBox="1"/>
          <p:nvPr/>
        </p:nvSpPr>
        <p:spPr>
          <a:xfrm>
            <a:off x="7125888" y="4318028"/>
            <a:ext cx="2148840" cy="1200329"/>
          </a:xfrm>
          <a:prstGeom prst="rect">
            <a:avLst/>
          </a:prstGeom>
          <a:noFill/>
        </p:spPr>
        <p:txBody>
          <a:bodyPr wrap="square" rtlCol="0">
            <a:spAutoFit/>
          </a:bodyPr>
          <a:lstStyle/>
          <a:p>
            <a:r>
              <a:rPr lang="en-GB" sz="2400" dirty="0">
                <a:solidFill>
                  <a:schemeClr val="tx1">
                    <a:lumMod val="85000"/>
                  </a:schemeClr>
                </a:solidFill>
                <a:latin typeface="Source Sans Pro" panose="020B0503030403020204" pitchFamily="34" charset="0"/>
              </a:rPr>
              <a:t>Computer</a:t>
            </a:r>
          </a:p>
          <a:p>
            <a:r>
              <a:rPr lang="en-GB" sz="2400" dirty="0">
                <a:solidFill>
                  <a:schemeClr val="bg1">
                    <a:lumMod val="50000"/>
                    <a:lumOff val="50000"/>
                  </a:schemeClr>
                </a:solidFill>
                <a:latin typeface="Source Sans Pro" panose="020B0503030403020204" pitchFamily="34" charset="0"/>
              </a:rPr>
              <a:t>(attached to a very happy Ari)</a:t>
            </a:r>
          </a:p>
        </p:txBody>
      </p:sp>
      <p:sp>
        <p:nvSpPr>
          <p:cNvPr id="18" name="TextBox 17">
            <a:extLst>
              <a:ext uri="{FF2B5EF4-FFF2-40B4-BE49-F238E27FC236}">
                <a16:creationId xmlns:a16="http://schemas.microsoft.com/office/drawing/2014/main" id="{003B8038-4CF7-CA51-0C6C-15296C04FB11}"/>
              </a:ext>
            </a:extLst>
          </p:cNvPr>
          <p:cNvSpPr txBox="1"/>
          <p:nvPr/>
        </p:nvSpPr>
        <p:spPr>
          <a:xfrm>
            <a:off x="4112722" y="5406148"/>
            <a:ext cx="1325880" cy="461665"/>
          </a:xfrm>
          <a:prstGeom prst="rect">
            <a:avLst/>
          </a:prstGeom>
          <a:noFill/>
        </p:spPr>
        <p:txBody>
          <a:bodyPr wrap="square" rtlCol="0">
            <a:spAutoFit/>
          </a:bodyPr>
          <a:lstStyle/>
          <a:p>
            <a:pPr algn="r"/>
            <a:r>
              <a:rPr lang="en-GB" sz="2400" dirty="0">
                <a:solidFill>
                  <a:schemeClr val="tx1">
                    <a:lumMod val="85000"/>
                  </a:schemeClr>
                </a:solidFill>
                <a:latin typeface="Source Sans Pro" panose="020B0503030403020204" pitchFamily="34" charset="0"/>
              </a:rPr>
              <a:t>Detector</a:t>
            </a:r>
          </a:p>
        </p:txBody>
      </p:sp>
      <p:sp>
        <p:nvSpPr>
          <p:cNvPr id="21" name="Rectangle 20">
            <a:extLst>
              <a:ext uri="{FF2B5EF4-FFF2-40B4-BE49-F238E27FC236}">
                <a16:creationId xmlns:a16="http://schemas.microsoft.com/office/drawing/2014/main" id="{B6F1EB48-62CF-4447-F9AD-42169C1E9C97}"/>
              </a:ext>
            </a:extLst>
          </p:cNvPr>
          <p:cNvSpPr/>
          <p:nvPr/>
        </p:nvSpPr>
        <p:spPr>
          <a:xfrm>
            <a:off x="7281812" y="401166"/>
            <a:ext cx="4907280" cy="994938"/>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22" name="TextBox 21">
            <a:extLst>
              <a:ext uri="{FF2B5EF4-FFF2-40B4-BE49-F238E27FC236}">
                <a16:creationId xmlns:a16="http://schemas.microsoft.com/office/drawing/2014/main" id="{5D8B6DAB-1A6D-23FA-4BA2-B735D29668C0}"/>
              </a:ext>
            </a:extLst>
          </p:cNvPr>
          <p:cNvSpPr txBox="1"/>
          <p:nvPr/>
        </p:nvSpPr>
        <p:spPr>
          <a:xfrm>
            <a:off x="7437255" y="483136"/>
            <a:ext cx="3528510" cy="830997"/>
          </a:xfrm>
          <a:prstGeom prst="rect">
            <a:avLst/>
          </a:prstGeom>
          <a:noFill/>
        </p:spPr>
        <p:txBody>
          <a:bodyPr wrap="square" rtlCol="0">
            <a:spAutoFit/>
          </a:bodyPr>
          <a:lstStyle/>
          <a:p>
            <a:r>
              <a:rPr lang="en-GB" sz="2800" dirty="0">
                <a:solidFill>
                  <a:schemeClr val="bg1">
                    <a:lumMod val="85000"/>
                    <a:lumOff val="15000"/>
                  </a:schemeClr>
                </a:solidFill>
                <a:latin typeface="Source Sans Pro Black" panose="020B0803030403020204" pitchFamily="34" charset="0"/>
              </a:rPr>
              <a:t>SEM</a:t>
            </a:r>
          </a:p>
          <a:p>
            <a:r>
              <a:rPr lang="en-GB" sz="2000" dirty="0">
                <a:solidFill>
                  <a:schemeClr val="bg1">
                    <a:lumMod val="85000"/>
                    <a:lumOff val="15000"/>
                  </a:schemeClr>
                </a:solidFill>
                <a:latin typeface="Source Sans Pro" panose="020B0503030403020204" pitchFamily="34" charset="0"/>
              </a:rPr>
              <a:t>Scanning Electron Microscopy</a:t>
            </a:r>
          </a:p>
        </p:txBody>
      </p:sp>
    </p:spTree>
    <p:extLst>
      <p:ext uri="{BB962C8B-B14F-4D97-AF65-F5344CB8AC3E}">
        <p14:creationId xmlns:p14="http://schemas.microsoft.com/office/powerpoint/2010/main" val="160713595"/>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5860A67-AEAF-A35E-7326-D99721392F7E}"/>
              </a:ext>
            </a:extLst>
          </p:cNvPr>
          <p:cNvPicPr>
            <a:picLocks noChangeAspect="1"/>
          </p:cNvPicPr>
          <p:nvPr/>
        </p:nvPicPr>
        <p:blipFill>
          <a:blip r:embed="rId3">
            <a:extLst>
              <a:ext uri="{28A0092B-C50C-407E-A947-70E740481C1C}">
                <a14:useLocalDpi xmlns:a14="http://schemas.microsoft.com/office/drawing/2010/main" val="0"/>
              </a:ext>
            </a:extLst>
          </a:blip>
          <a:srcRect t="2938" b="37558"/>
          <a:stretch>
            <a:fillRect/>
          </a:stretch>
        </p:blipFill>
        <p:spPr>
          <a:xfrm>
            <a:off x="0" y="0"/>
            <a:ext cx="12192001" cy="6858000"/>
          </a:xfrm>
          <a:prstGeom prst="rect">
            <a:avLst/>
          </a:prstGeom>
        </p:spPr>
      </p:pic>
      <p:pic>
        <p:nvPicPr>
          <p:cNvPr id="5" name="Picture 4" descr="The image is a scanning electron microscope (SEM) image with a magnification of 300x, featuring a bright-field (BSE) detector, showing a field of view of 1.85 mm, taken on March 11, 2026, and labeled as part of the 144MLNR-AG11-03 series.&#10;&#10;AI-generated content may be incorrect.">
            <a:extLst>
              <a:ext uri="{FF2B5EF4-FFF2-40B4-BE49-F238E27FC236}">
                <a16:creationId xmlns:a16="http://schemas.microsoft.com/office/drawing/2014/main" id="{0C86C28D-F6F1-B3E6-4292-A48B4186EBB2}"/>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rcRect t="8088" b="32408"/>
          <a:stretch>
            <a:fillRect/>
          </a:stretch>
        </p:blipFill>
        <p:spPr>
          <a:xfrm>
            <a:off x="0" y="0"/>
            <a:ext cx="12192001" cy="6858000"/>
          </a:xfrm>
          <a:prstGeom prst="rect">
            <a:avLst/>
          </a:prstGeom>
        </p:spPr>
      </p:pic>
      <p:sp>
        <p:nvSpPr>
          <p:cNvPr id="6" name="Rectangle 5">
            <a:extLst>
              <a:ext uri="{FF2B5EF4-FFF2-40B4-BE49-F238E27FC236}">
                <a16:creationId xmlns:a16="http://schemas.microsoft.com/office/drawing/2014/main" id="{1A24DF74-62C6-3BFC-DBC6-0056CBB1A5EC}"/>
              </a:ext>
            </a:extLst>
          </p:cNvPr>
          <p:cNvSpPr/>
          <p:nvPr/>
        </p:nvSpPr>
        <p:spPr>
          <a:xfrm>
            <a:off x="0" y="396023"/>
            <a:ext cx="4907280" cy="994938"/>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7" name="TextBox 6">
            <a:extLst>
              <a:ext uri="{FF2B5EF4-FFF2-40B4-BE49-F238E27FC236}">
                <a16:creationId xmlns:a16="http://schemas.microsoft.com/office/drawing/2014/main" id="{F340DDBA-CBC7-BAEB-029D-D59C442DA860}"/>
              </a:ext>
            </a:extLst>
          </p:cNvPr>
          <p:cNvSpPr txBox="1"/>
          <p:nvPr/>
        </p:nvSpPr>
        <p:spPr>
          <a:xfrm>
            <a:off x="89865" y="477992"/>
            <a:ext cx="4727550" cy="830997"/>
          </a:xfrm>
          <a:prstGeom prst="rect">
            <a:avLst/>
          </a:prstGeom>
          <a:noFill/>
        </p:spPr>
        <p:txBody>
          <a:bodyPr wrap="square" rtlCol="0">
            <a:spAutoFit/>
          </a:bodyPr>
          <a:lstStyle/>
          <a:p>
            <a:pPr algn="r"/>
            <a:r>
              <a:rPr lang="en-GB" sz="2800" dirty="0">
                <a:solidFill>
                  <a:schemeClr val="bg1">
                    <a:lumMod val="85000"/>
                    <a:lumOff val="15000"/>
                  </a:schemeClr>
                </a:solidFill>
                <a:latin typeface="Source Sans Pro Black" panose="020B0803030403020204" pitchFamily="34" charset="0"/>
              </a:rPr>
              <a:t>SEM-BSE</a:t>
            </a:r>
          </a:p>
          <a:p>
            <a:pPr algn="r"/>
            <a:r>
              <a:rPr lang="en-US" sz="2000" b="1" dirty="0">
                <a:solidFill>
                  <a:schemeClr val="bg1">
                    <a:lumMod val="75000"/>
                    <a:lumOff val="25000"/>
                  </a:schemeClr>
                </a:solidFill>
                <a:latin typeface="Source Sans Pro Semibold" panose="020B0603030403020204" pitchFamily="34" charset="0"/>
              </a:rPr>
              <a:t>Back-Scattered Electron</a:t>
            </a:r>
            <a:endParaRPr lang="en-GB" sz="2400" dirty="0">
              <a:solidFill>
                <a:schemeClr val="bg1">
                  <a:lumMod val="75000"/>
                  <a:lumOff val="25000"/>
                </a:schemeClr>
              </a:solidFill>
              <a:latin typeface="Source Sans Pro Semibold" panose="020B0603030403020204" pitchFamily="34" charset="0"/>
            </a:endParaRPr>
          </a:p>
        </p:txBody>
      </p:sp>
      <p:pic>
        <p:nvPicPr>
          <p:cNvPr id="9" name="Graphic 8" descr="Comet with solid fill">
            <a:extLst>
              <a:ext uri="{FF2B5EF4-FFF2-40B4-BE49-F238E27FC236}">
                <a16:creationId xmlns:a16="http://schemas.microsoft.com/office/drawing/2014/main" id="{E63798A6-9ED4-DAEA-21E8-027545BA9E1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1590673">
            <a:off x="12919311" y="-6613123"/>
            <a:ext cx="11370769" cy="11370769"/>
          </a:xfrm>
          <a:prstGeom prst="rect">
            <a:avLst/>
          </a:prstGeom>
        </p:spPr>
      </p:pic>
    </p:spTree>
    <p:extLst>
      <p:ext uri="{BB962C8B-B14F-4D97-AF65-F5344CB8AC3E}">
        <p14:creationId xmlns:p14="http://schemas.microsoft.com/office/powerpoint/2010/main" val="10356222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5"/>
                                        </p:tgtEl>
                                      </p:cBhvr>
                                    </p:animEffect>
                                    <p:set>
                                      <p:cBhvr>
                                        <p:cTn id="7" dur="1" fill="hold">
                                          <p:stCondLst>
                                            <p:cond delay="999"/>
                                          </p:stCondLst>
                                        </p:cTn>
                                        <p:tgtEl>
                                          <p:spTgt spid="5"/>
                                        </p:tgtEl>
                                        <p:attrNameLst>
                                          <p:attrName>style.visibility</p:attrName>
                                        </p:attrNameLst>
                                      </p:cBhvr>
                                      <p:to>
                                        <p:strVal val="hidden"/>
                                      </p:to>
                                    </p:set>
                                  </p:childTnLst>
                                </p:cTn>
                              </p:par>
                              <p:par>
                                <p:cTn id="8" presetID="42" presetClass="path" presetSubtype="0" accel="50000" decel="50000" fill="hold" nodeType="withEffect">
                                  <p:stCondLst>
                                    <p:cond delay="6000"/>
                                  </p:stCondLst>
                                  <p:childTnLst>
                                    <p:animMotion origin="layout" path="M -1.45833E-6 -4.81481E-6 L -1.02591 0.63519 " pathEditMode="relative" rAng="0" ptsTypes="AA">
                                      <p:cBhvr>
                                        <p:cTn id="9" dur="3000" fill="hold"/>
                                        <p:tgtEl>
                                          <p:spTgt spid="9"/>
                                        </p:tgtEl>
                                        <p:attrNameLst>
                                          <p:attrName>ppt_x</p:attrName>
                                          <p:attrName>ppt_y</p:attrName>
                                        </p:attrNameLst>
                                      </p:cBhvr>
                                      <p:rCtr x="-51302" y="3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154606E-C295-D99B-F287-B82C7050799D}"/>
              </a:ext>
            </a:extLst>
          </p:cNvPr>
          <p:cNvPicPr>
            <a:picLocks noChangeAspect="1"/>
          </p:cNvPicPr>
          <p:nvPr/>
        </p:nvPicPr>
        <p:blipFill>
          <a:blip r:embed="rId3">
            <a:extLst>
              <a:ext uri="{28A0092B-C50C-407E-A947-70E740481C1C}">
                <a14:useLocalDpi xmlns:a14="http://schemas.microsoft.com/office/drawing/2010/main" val="0"/>
              </a:ext>
            </a:extLst>
          </a:blip>
          <a:srcRect l="2941" t="2961" r="6536" b="6555"/>
          <a:stretch>
            <a:fillRect/>
          </a:stretch>
        </p:blipFill>
        <p:spPr>
          <a:xfrm>
            <a:off x="0" y="0"/>
            <a:ext cx="12186184" cy="6858000"/>
          </a:xfrm>
          <a:prstGeom prst="rect">
            <a:avLst/>
          </a:prstGeom>
        </p:spPr>
      </p:pic>
      <p:sp>
        <p:nvSpPr>
          <p:cNvPr id="8" name="Oval 7">
            <a:extLst>
              <a:ext uri="{FF2B5EF4-FFF2-40B4-BE49-F238E27FC236}">
                <a16:creationId xmlns:a16="http://schemas.microsoft.com/office/drawing/2014/main" id="{0D45F54F-868B-0AC5-F001-A3B7645E0924}"/>
              </a:ext>
            </a:extLst>
          </p:cNvPr>
          <p:cNvSpPr/>
          <p:nvPr/>
        </p:nvSpPr>
        <p:spPr>
          <a:xfrm>
            <a:off x="500743" y="3369737"/>
            <a:ext cx="3229427" cy="1509486"/>
          </a:xfrm>
          <a:prstGeom prst="ellipse">
            <a:avLst/>
          </a:prstGeom>
          <a:noFill/>
          <a:ln>
            <a:solidFill>
              <a:schemeClr val="tx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524E07A-E17F-69D4-3149-11DF9D8E120C}"/>
              </a:ext>
            </a:extLst>
          </p:cNvPr>
          <p:cNvSpPr/>
          <p:nvPr/>
        </p:nvSpPr>
        <p:spPr>
          <a:xfrm>
            <a:off x="7281812" y="401166"/>
            <a:ext cx="4907280" cy="994938"/>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14" name="TextBox 13">
            <a:extLst>
              <a:ext uri="{FF2B5EF4-FFF2-40B4-BE49-F238E27FC236}">
                <a16:creationId xmlns:a16="http://schemas.microsoft.com/office/drawing/2014/main" id="{82CF42B2-D148-A604-269A-8D49A9A8FD16}"/>
              </a:ext>
            </a:extLst>
          </p:cNvPr>
          <p:cNvSpPr txBox="1"/>
          <p:nvPr/>
        </p:nvSpPr>
        <p:spPr>
          <a:xfrm>
            <a:off x="7437254" y="483136"/>
            <a:ext cx="3764145" cy="830997"/>
          </a:xfrm>
          <a:prstGeom prst="rect">
            <a:avLst/>
          </a:prstGeom>
          <a:noFill/>
        </p:spPr>
        <p:txBody>
          <a:bodyPr wrap="square" rtlCol="0">
            <a:spAutoFit/>
          </a:bodyPr>
          <a:lstStyle/>
          <a:p>
            <a:r>
              <a:rPr lang="en-GB" sz="2800" dirty="0">
                <a:solidFill>
                  <a:schemeClr val="bg1">
                    <a:lumMod val="85000"/>
                    <a:lumOff val="15000"/>
                  </a:schemeClr>
                </a:solidFill>
                <a:latin typeface="Source Sans Pro Black" panose="020B0803030403020204" pitchFamily="34" charset="0"/>
              </a:rPr>
              <a:t>EBSD</a:t>
            </a:r>
          </a:p>
          <a:p>
            <a:r>
              <a:rPr lang="en-GB" sz="2000" dirty="0">
                <a:solidFill>
                  <a:schemeClr val="bg1">
                    <a:lumMod val="85000"/>
                    <a:lumOff val="15000"/>
                  </a:schemeClr>
                </a:solidFill>
                <a:latin typeface="Source Sans Pro" panose="020B0503030403020204" pitchFamily="34" charset="0"/>
              </a:rPr>
              <a:t>Electron Back-Scatter Diffraction</a:t>
            </a:r>
          </a:p>
        </p:txBody>
      </p:sp>
    </p:spTree>
    <p:extLst>
      <p:ext uri="{BB962C8B-B14F-4D97-AF65-F5344CB8AC3E}">
        <p14:creationId xmlns:p14="http://schemas.microsoft.com/office/powerpoint/2010/main" val="699789527"/>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he image is a complex, abstract pattern of intersecting lines creating a mosaic-like texture.&#10;&#10;AI-generated content may be incorrect.">
            <a:extLst>
              <a:ext uri="{FF2B5EF4-FFF2-40B4-BE49-F238E27FC236}">
                <a16:creationId xmlns:a16="http://schemas.microsoft.com/office/drawing/2014/main" id="{EE54CB0A-2E43-6135-5D81-513DC755ABC2}"/>
              </a:ext>
            </a:extLst>
          </p:cNvPr>
          <p:cNvPicPr>
            <a:picLocks noChangeAspect="1"/>
          </p:cNvPicPr>
          <p:nvPr/>
        </p:nvPicPr>
        <p:blipFill>
          <a:blip r:embed="rId3">
            <a:extLst>
              <a:ext uri="{28A0092B-C50C-407E-A947-70E740481C1C}">
                <a14:useLocalDpi xmlns:a14="http://schemas.microsoft.com/office/drawing/2010/main" val="0"/>
              </a:ext>
            </a:extLst>
          </a:blip>
          <a:srcRect t="13808" b="17803"/>
          <a:stretch>
            <a:fillRect/>
          </a:stretch>
        </p:blipFill>
        <p:spPr>
          <a:xfrm>
            <a:off x="0" y="-1"/>
            <a:ext cx="12192000" cy="6858001"/>
          </a:xfrm>
          <a:prstGeom prst="rect">
            <a:avLst/>
          </a:prstGeom>
        </p:spPr>
      </p:pic>
      <p:sp>
        <p:nvSpPr>
          <p:cNvPr id="4" name="Rectangle 3">
            <a:extLst>
              <a:ext uri="{FF2B5EF4-FFF2-40B4-BE49-F238E27FC236}">
                <a16:creationId xmlns:a16="http://schemas.microsoft.com/office/drawing/2014/main" id="{97E1B611-9F5F-8FC5-579B-A801A62BF7E9}"/>
              </a:ext>
            </a:extLst>
          </p:cNvPr>
          <p:cNvSpPr/>
          <p:nvPr/>
        </p:nvSpPr>
        <p:spPr>
          <a:xfrm>
            <a:off x="0" y="396023"/>
            <a:ext cx="4907280" cy="994938"/>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5" name="TextBox 4">
            <a:extLst>
              <a:ext uri="{FF2B5EF4-FFF2-40B4-BE49-F238E27FC236}">
                <a16:creationId xmlns:a16="http://schemas.microsoft.com/office/drawing/2014/main" id="{371D4633-3338-2A09-FE10-3055936DB6C2}"/>
              </a:ext>
            </a:extLst>
          </p:cNvPr>
          <p:cNvSpPr txBox="1"/>
          <p:nvPr/>
        </p:nvSpPr>
        <p:spPr>
          <a:xfrm>
            <a:off x="89865" y="477992"/>
            <a:ext cx="4727550" cy="830997"/>
          </a:xfrm>
          <a:prstGeom prst="rect">
            <a:avLst/>
          </a:prstGeom>
          <a:noFill/>
        </p:spPr>
        <p:txBody>
          <a:bodyPr wrap="square" rtlCol="0">
            <a:spAutoFit/>
          </a:bodyPr>
          <a:lstStyle/>
          <a:p>
            <a:pPr algn="r"/>
            <a:r>
              <a:rPr lang="en-GB" sz="2800" dirty="0">
                <a:solidFill>
                  <a:schemeClr val="bg1">
                    <a:lumMod val="85000"/>
                    <a:lumOff val="15000"/>
                  </a:schemeClr>
                </a:solidFill>
                <a:latin typeface="Source Sans Pro Black" panose="020B0803030403020204" pitchFamily="34" charset="0"/>
              </a:rPr>
              <a:t>EBSD</a:t>
            </a:r>
          </a:p>
          <a:p>
            <a:pPr algn="r"/>
            <a:r>
              <a:rPr lang="en-US" sz="2000" b="1" dirty="0">
                <a:solidFill>
                  <a:schemeClr val="bg1">
                    <a:lumMod val="75000"/>
                    <a:lumOff val="25000"/>
                  </a:schemeClr>
                </a:solidFill>
                <a:latin typeface="Source Sans Pro Semibold" panose="020B0603030403020204" pitchFamily="34" charset="0"/>
              </a:rPr>
              <a:t>Crystal Orientation &amp; Kikuchi Bands</a:t>
            </a:r>
            <a:endParaRPr lang="en-GB" sz="2400" dirty="0">
              <a:solidFill>
                <a:schemeClr val="bg1">
                  <a:lumMod val="75000"/>
                  <a:lumOff val="25000"/>
                </a:schemeClr>
              </a:solidFill>
              <a:latin typeface="Source Sans Pro Semibold" panose="020B0603030403020204" pitchFamily="34" charset="0"/>
            </a:endParaRPr>
          </a:p>
        </p:txBody>
      </p:sp>
      <p:pic>
        <p:nvPicPr>
          <p:cNvPr id="9" name="Picture 8" descr="orlantation: 178; 25; 56.&#10;&#10;AI-generated content may be incorrect.">
            <a:extLst>
              <a:ext uri="{FF2B5EF4-FFF2-40B4-BE49-F238E27FC236}">
                <a16:creationId xmlns:a16="http://schemas.microsoft.com/office/drawing/2014/main" id="{FEF7DAE6-9FB5-6A42-94BF-1CAFFEB3825F}"/>
              </a:ext>
            </a:extLst>
          </p:cNvPr>
          <p:cNvPicPr>
            <a:picLocks noChangeAspect="1"/>
          </p:cNvPicPr>
          <p:nvPr/>
        </p:nvPicPr>
        <p:blipFill>
          <a:blip r:embed="rId4">
            <a:extLst>
              <a:ext uri="{28A0092B-C50C-407E-A947-70E740481C1C}">
                <a14:useLocalDpi xmlns:a14="http://schemas.microsoft.com/office/drawing/2010/main" val="0"/>
              </a:ext>
            </a:extLst>
          </a:blip>
          <a:srcRect l="39" t="2959" r="391" b="11549"/>
          <a:stretch>
            <a:fillRect/>
          </a:stretch>
        </p:blipFill>
        <p:spPr>
          <a:xfrm>
            <a:off x="6037943" y="8467"/>
            <a:ext cx="6154057" cy="6849533"/>
          </a:xfrm>
          <a:prstGeom prst="rect">
            <a:avLst/>
          </a:prstGeom>
        </p:spPr>
      </p:pic>
    </p:spTree>
    <p:extLst>
      <p:ext uri="{BB962C8B-B14F-4D97-AF65-F5344CB8AC3E}">
        <p14:creationId xmlns:p14="http://schemas.microsoft.com/office/powerpoint/2010/main" val="226340607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F1B48-8BD8-FFB7-6C1C-B6A1472B1DD7}"/>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4D34D1C9-C9F4-52E8-0F07-625D2997665E}"/>
              </a:ext>
            </a:extLst>
          </p:cNvPr>
          <p:cNvSpPr/>
          <p:nvPr/>
        </p:nvSpPr>
        <p:spPr>
          <a:xfrm>
            <a:off x="0" y="0"/>
            <a:ext cx="12192000" cy="6858000"/>
          </a:xfrm>
          <a:prstGeom prst="rect">
            <a:avLst/>
          </a:prstGeom>
          <a:solidFill>
            <a:schemeClr val="tx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65000"/>
                  <a:lumOff val="35000"/>
                </a:schemeClr>
              </a:solidFill>
            </a:endParaRPr>
          </a:p>
        </p:txBody>
      </p:sp>
      <p:sp>
        <p:nvSpPr>
          <p:cNvPr id="25" name="Rectangle 24">
            <a:extLst>
              <a:ext uri="{FF2B5EF4-FFF2-40B4-BE49-F238E27FC236}">
                <a16:creationId xmlns:a16="http://schemas.microsoft.com/office/drawing/2014/main" id="{ED7E3A96-DA4F-B2E6-7302-2EA37DB8A8A0}"/>
              </a:ext>
            </a:extLst>
          </p:cNvPr>
          <p:cNvSpPr/>
          <p:nvPr/>
        </p:nvSpPr>
        <p:spPr>
          <a:xfrm>
            <a:off x="0" y="396023"/>
            <a:ext cx="4907280" cy="994938"/>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26" name="TextBox 25">
            <a:extLst>
              <a:ext uri="{FF2B5EF4-FFF2-40B4-BE49-F238E27FC236}">
                <a16:creationId xmlns:a16="http://schemas.microsoft.com/office/drawing/2014/main" id="{38B09521-CB9C-07E2-E9FB-57EC2B3BF61D}"/>
              </a:ext>
            </a:extLst>
          </p:cNvPr>
          <p:cNvSpPr txBox="1"/>
          <p:nvPr/>
        </p:nvSpPr>
        <p:spPr>
          <a:xfrm>
            <a:off x="89865" y="477992"/>
            <a:ext cx="4727550" cy="830997"/>
          </a:xfrm>
          <a:prstGeom prst="rect">
            <a:avLst/>
          </a:prstGeom>
          <a:noFill/>
        </p:spPr>
        <p:txBody>
          <a:bodyPr wrap="square" rtlCol="0">
            <a:spAutoFit/>
          </a:bodyPr>
          <a:lstStyle/>
          <a:p>
            <a:pPr algn="r"/>
            <a:r>
              <a:rPr lang="en-GB" sz="2800" dirty="0">
                <a:solidFill>
                  <a:schemeClr val="bg1">
                    <a:lumMod val="85000"/>
                    <a:lumOff val="15000"/>
                  </a:schemeClr>
                </a:solidFill>
                <a:latin typeface="Source Sans Pro Black" panose="020B0803030403020204" pitchFamily="34" charset="0"/>
              </a:rPr>
              <a:t>Phase Heritage</a:t>
            </a:r>
          </a:p>
          <a:p>
            <a:pPr algn="r"/>
            <a:r>
              <a:rPr lang="en-US" sz="2000" b="1" dirty="0">
                <a:solidFill>
                  <a:schemeClr val="bg1">
                    <a:lumMod val="75000"/>
                    <a:lumOff val="25000"/>
                  </a:schemeClr>
                </a:solidFill>
                <a:latin typeface="Source Sans Pro Semibold" panose="020B0603030403020204" pitchFamily="34" charset="0"/>
              </a:rPr>
              <a:t>Using Zirconia High-T Polymorphs</a:t>
            </a:r>
            <a:endParaRPr lang="en-GB" sz="2400" dirty="0">
              <a:solidFill>
                <a:schemeClr val="bg1">
                  <a:lumMod val="75000"/>
                  <a:lumOff val="25000"/>
                </a:schemeClr>
              </a:solidFill>
              <a:latin typeface="Source Sans Pro Semibold" panose="020B0603030403020204" pitchFamily="34" charset="0"/>
            </a:endParaRPr>
          </a:p>
        </p:txBody>
      </p:sp>
      <p:pic>
        <p:nvPicPr>
          <p:cNvPr id="30" name="Picture 29">
            <a:extLst>
              <a:ext uri="{FF2B5EF4-FFF2-40B4-BE49-F238E27FC236}">
                <a16:creationId xmlns:a16="http://schemas.microsoft.com/office/drawing/2014/main" id="{DD12F4C4-88FC-06F9-5170-CF8DA7E27CA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87507" y="664032"/>
            <a:ext cx="11814628" cy="6034396"/>
          </a:xfrm>
          <a:prstGeom prst="rect">
            <a:avLst/>
          </a:prstGeom>
        </p:spPr>
      </p:pic>
    </p:spTree>
    <p:extLst>
      <p:ext uri="{BB962C8B-B14F-4D97-AF65-F5344CB8AC3E}">
        <p14:creationId xmlns:p14="http://schemas.microsoft.com/office/powerpoint/2010/main" val="2193781997"/>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he image depicts a grid with various symbols indicating the presence of elements such as Fe (iron), S (sulfur), and Ni (nickel), along with an overlay denoting a voltage of 14.9kV.&#10;&#10;AI-generated content may be incorrect.">
            <a:extLst>
              <a:ext uri="{FF2B5EF4-FFF2-40B4-BE49-F238E27FC236}">
                <a16:creationId xmlns:a16="http://schemas.microsoft.com/office/drawing/2014/main" id="{FD971A91-E404-0C45-008E-AD833CDF2C93}"/>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40000" contrast="-40000"/>
                    </a14:imgEffect>
                  </a14:imgLayer>
                </a14:imgProps>
              </a:ext>
              <a:ext uri="{28A0092B-C50C-407E-A947-70E740481C1C}">
                <a14:useLocalDpi xmlns:a14="http://schemas.microsoft.com/office/drawing/2010/main" val="0"/>
              </a:ext>
            </a:extLst>
          </a:blip>
          <a:srcRect l="2807" t="3334" r="41727" b="9340"/>
          <a:stretch>
            <a:fillRect/>
          </a:stretch>
        </p:blipFill>
        <p:spPr>
          <a:xfrm rot="10800000" flipV="1">
            <a:off x="0" y="0"/>
            <a:ext cx="8045924" cy="6855393"/>
          </a:xfrm>
          <a:prstGeom prst="rect">
            <a:avLst/>
          </a:prstGeom>
        </p:spPr>
      </p:pic>
      <p:sp>
        <p:nvSpPr>
          <p:cNvPr id="4" name="Rectangle 3">
            <a:extLst>
              <a:ext uri="{FF2B5EF4-FFF2-40B4-BE49-F238E27FC236}">
                <a16:creationId xmlns:a16="http://schemas.microsoft.com/office/drawing/2014/main" id="{B6FBCEC9-C551-549A-9A6E-8129BA13145F}"/>
              </a:ext>
            </a:extLst>
          </p:cNvPr>
          <p:cNvSpPr/>
          <p:nvPr/>
        </p:nvSpPr>
        <p:spPr>
          <a:xfrm>
            <a:off x="7281812" y="401166"/>
            <a:ext cx="4907280" cy="994938"/>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5" name="TextBox 4">
            <a:extLst>
              <a:ext uri="{FF2B5EF4-FFF2-40B4-BE49-F238E27FC236}">
                <a16:creationId xmlns:a16="http://schemas.microsoft.com/office/drawing/2014/main" id="{9169332E-EED6-0D60-049F-F2628C255766}"/>
              </a:ext>
            </a:extLst>
          </p:cNvPr>
          <p:cNvSpPr txBox="1"/>
          <p:nvPr/>
        </p:nvSpPr>
        <p:spPr>
          <a:xfrm>
            <a:off x="7437254" y="483136"/>
            <a:ext cx="4705524" cy="830997"/>
          </a:xfrm>
          <a:prstGeom prst="rect">
            <a:avLst/>
          </a:prstGeom>
          <a:noFill/>
        </p:spPr>
        <p:txBody>
          <a:bodyPr wrap="square" rtlCol="0">
            <a:spAutoFit/>
          </a:bodyPr>
          <a:lstStyle/>
          <a:p>
            <a:r>
              <a:rPr lang="en-GB" sz="2800" dirty="0">
                <a:solidFill>
                  <a:schemeClr val="bg1">
                    <a:lumMod val="85000"/>
                    <a:lumOff val="15000"/>
                  </a:schemeClr>
                </a:solidFill>
                <a:latin typeface="Source Sans Pro Black" panose="020B0803030403020204" pitchFamily="34" charset="0"/>
              </a:rPr>
              <a:t>EPMA</a:t>
            </a:r>
          </a:p>
          <a:p>
            <a:r>
              <a:rPr lang="en-GB" sz="2000" dirty="0">
                <a:solidFill>
                  <a:schemeClr val="bg1">
                    <a:lumMod val="85000"/>
                    <a:lumOff val="15000"/>
                  </a:schemeClr>
                </a:solidFill>
                <a:latin typeface="Source Sans Pro" panose="020B0503030403020204" pitchFamily="34" charset="0"/>
              </a:rPr>
              <a:t>Electron Probe Micro Analysis</a:t>
            </a:r>
          </a:p>
        </p:txBody>
      </p:sp>
      <p:sp>
        <p:nvSpPr>
          <p:cNvPr id="2" name="Rectangle 1">
            <a:extLst>
              <a:ext uri="{FF2B5EF4-FFF2-40B4-BE49-F238E27FC236}">
                <a16:creationId xmlns:a16="http://schemas.microsoft.com/office/drawing/2014/main" id="{9B50EFD5-379D-0EE7-FA43-4B76CE20D4C8}"/>
              </a:ext>
            </a:extLst>
          </p:cNvPr>
          <p:cNvSpPr/>
          <p:nvPr/>
        </p:nvSpPr>
        <p:spPr>
          <a:xfrm>
            <a:off x="7284720" y="1797270"/>
            <a:ext cx="4907280" cy="994938"/>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3" name="TextBox 2">
            <a:extLst>
              <a:ext uri="{FF2B5EF4-FFF2-40B4-BE49-F238E27FC236}">
                <a16:creationId xmlns:a16="http://schemas.microsoft.com/office/drawing/2014/main" id="{72D56EF8-807B-1564-3AC6-E07B6CC7FDDB}"/>
              </a:ext>
            </a:extLst>
          </p:cNvPr>
          <p:cNvSpPr txBox="1"/>
          <p:nvPr/>
        </p:nvSpPr>
        <p:spPr>
          <a:xfrm>
            <a:off x="7437254" y="1936035"/>
            <a:ext cx="4705524" cy="707886"/>
          </a:xfrm>
          <a:prstGeom prst="rect">
            <a:avLst/>
          </a:prstGeom>
          <a:noFill/>
        </p:spPr>
        <p:txBody>
          <a:bodyPr wrap="square" rtlCol="0">
            <a:spAutoFit/>
          </a:bodyPr>
          <a:lstStyle/>
          <a:p>
            <a:r>
              <a:rPr lang="en-GB" sz="2000" dirty="0">
                <a:solidFill>
                  <a:schemeClr val="bg1">
                    <a:lumMod val="85000"/>
                    <a:lumOff val="15000"/>
                  </a:schemeClr>
                </a:solidFill>
                <a:latin typeface="Source Sans Pro" panose="020B0503030403020204" pitchFamily="34" charset="0"/>
              </a:rPr>
              <a:t>Used to analyse the </a:t>
            </a:r>
            <a:r>
              <a:rPr lang="en-GB" sz="2000" b="1" dirty="0">
                <a:solidFill>
                  <a:schemeClr val="bg1">
                    <a:lumMod val="85000"/>
                    <a:lumOff val="15000"/>
                  </a:schemeClr>
                </a:solidFill>
                <a:latin typeface="Source Sans Pro" panose="020B0503030403020204" pitchFamily="34" charset="0"/>
              </a:rPr>
              <a:t>composition</a:t>
            </a:r>
            <a:r>
              <a:rPr lang="en-GB" sz="2000" dirty="0">
                <a:solidFill>
                  <a:schemeClr val="bg1">
                    <a:lumMod val="85000"/>
                    <a:lumOff val="15000"/>
                  </a:schemeClr>
                </a:solidFill>
                <a:latin typeface="Source Sans Pro" panose="020B0503030403020204" pitchFamily="34" charset="0"/>
              </a:rPr>
              <a:t> of </a:t>
            </a:r>
            <a:r>
              <a:rPr lang="en-GB" sz="2000" b="1" dirty="0">
                <a:solidFill>
                  <a:schemeClr val="bg1">
                    <a:lumMod val="85000"/>
                    <a:lumOff val="15000"/>
                  </a:schemeClr>
                </a:solidFill>
                <a:latin typeface="Source Sans Pro" panose="020B0503030403020204" pitchFamily="34" charset="0"/>
              </a:rPr>
              <a:t>specific minerals </a:t>
            </a:r>
            <a:r>
              <a:rPr lang="en-GB" sz="2000" dirty="0">
                <a:solidFill>
                  <a:schemeClr val="bg1">
                    <a:lumMod val="85000"/>
                    <a:lumOff val="15000"/>
                  </a:schemeClr>
                </a:solidFill>
                <a:latin typeface="Source Sans Pro" panose="020B0503030403020204" pitchFamily="34" charset="0"/>
              </a:rPr>
              <a:t>in a sample</a:t>
            </a:r>
            <a:endParaRPr lang="en-GB" sz="2000" b="1" dirty="0">
              <a:solidFill>
                <a:schemeClr val="bg1">
                  <a:lumMod val="85000"/>
                  <a:lumOff val="15000"/>
                </a:schemeClr>
              </a:solidFill>
              <a:latin typeface="Source Sans Pro" panose="020B0503030403020204" pitchFamily="34" charset="0"/>
            </a:endParaRPr>
          </a:p>
        </p:txBody>
      </p:sp>
    </p:spTree>
    <p:extLst>
      <p:ext uri="{BB962C8B-B14F-4D97-AF65-F5344CB8AC3E}">
        <p14:creationId xmlns:p14="http://schemas.microsoft.com/office/powerpoint/2010/main" val="3763634630"/>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visual representation of a code snippet with various programming elements, including a function for fetching data, an express.js server setup, and a CSS style for a card element.&#10;&#10;AI-generated content may be incorrect.">
            <a:extLst>
              <a:ext uri="{FF2B5EF4-FFF2-40B4-BE49-F238E27FC236}">
                <a16:creationId xmlns:a16="http://schemas.microsoft.com/office/drawing/2014/main" id="{6DBE3F5C-D30A-F1E4-0EC6-B9F367ECBD10}"/>
              </a:ext>
            </a:extLst>
          </p:cNvPr>
          <p:cNvPicPr>
            <a:picLocks noChangeAspect="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tretch>
            <a:fillRect/>
          </a:stretch>
        </p:blipFill>
        <p:spPr>
          <a:xfrm>
            <a:off x="1905000" y="0"/>
            <a:ext cx="10287000" cy="6858000"/>
          </a:xfrm>
          <a:prstGeom prst="rect">
            <a:avLst/>
          </a:prstGeom>
        </p:spPr>
      </p:pic>
      <p:sp>
        <p:nvSpPr>
          <p:cNvPr id="4" name="Rectangle 3">
            <a:extLst>
              <a:ext uri="{FF2B5EF4-FFF2-40B4-BE49-F238E27FC236}">
                <a16:creationId xmlns:a16="http://schemas.microsoft.com/office/drawing/2014/main" id="{DD1A8008-DA6B-F1FA-0471-3BB4BA8F6F49}"/>
              </a:ext>
            </a:extLst>
          </p:cNvPr>
          <p:cNvSpPr/>
          <p:nvPr/>
        </p:nvSpPr>
        <p:spPr>
          <a:xfrm>
            <a:off x="0" y="396023"/>
            <a:ext cx="4907280" cy="994938"/>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5" name="TextBox 4">
            <a:extLst>
              <a:ext uri="{FF2B5EF4-FFF2-40B4-BE49-F238E27FC236}">
                <a16:creationId xmlns:a16="http://schemas.microsoft.com/office/drawing/2014/main" id="{EA68545B-07A5-994B-2153-85985D7F4B41}"/>
              </a:ext>
            </a:extLst>
          </p:cNvPr>
          <p:cNvSpPr txBox="1"/>
          <p:nvPr/>
        </p:nvSpPr>
        <p:spPr>
          <a:xfrm>
            <a:off x="89865" y="477992"/>
            <a:ext cx="4727550" cy="830997"/>
          </a:xfrm>
          <a:prstGeom prst="rect">
            <a:avLst/>
          </a:prstGeom>
          <a:noFill/>
        </p:spPr>
        <p:txBody>
          <a:bodyPr wrap="square" rtlCol="0">
            <a:spAutoFit/>
          </a:bodyPr>
          <a:lstStyle/>
          <a:p>
            <a:pPr algn="r"/>
            <a:r>
              <a:rPr lang="en-GB" sz="2800" dirty="0">
                <a:solidFill>
                  <a:schemeClr val="bg1">
                    <a:lumMod val="85000"/>
                    <a:lumOff val="15000"/>
                  </a:schemeClr>
                </a:solidFill>
                <a:latin typeface="Source Sans Pro Black" panose="020B0803030403020204" pitchFamily="34" charset="0"/>
              </a:rPr>
              <a:t>Thermodynamic Modelling</a:t>
            </a:r>
          </a:p>
          <a:p>
            <a:pPr algn="r"/>
            <a:r>
              <a:rPr lang="en-US" sz="2000" b="1" dirty="0">
                <a:solidFill>
                  <a:schemeClr val="bg1">
                    <a:lumMod val="75000"/>
                    <a:lumOff val="25000"/>
                  </a:schemeClr>
                </a:solidFill>
                <a:latin typeface="Source Sans Pro Semibold" panose="020B0603030403020204" pitchFamily="34" charset="0"/>
              </a:rPr>
              <a:t>Using Data From EBSD &amp; EPMA</a:t>
            </a:r>
            <a:endParaRPr lang="en-GB" sz="2400" dirty="0">
              <a:solidFill>
                <a:schemeClr val="bg1">
                  <a:lumMod val="75000"/>
                  <a:lumOff val="25000"/>
                </a:schemeClr>
              </a:solidFill>
              <a:latin typeface="Source Sans Pro Semibold" panose="020B0603030403020204" pitchFamily="34" charset="0"/>
            </a:endParaRPr>
          </a:p>
        </p:txBody>
      </p:sp>
      <p:grpSp>
        <p:nvGrpSpPr>
          <p:cNvPr id="13" name="Group 12">
            <a:extLst>
              <a:ext uri="{FF2B5EF4-FFF2-40B4-BE49-F238E27FC236}">
                <a16:creationId xmlns:a16="http://schemas.microsoft.com/office/drawing/2014/main" id="{50C1C41B-2A1E-1F4A-E1DD-A0CE62087B9B}"/>
              </a:ext>
            </a:extLst>
          </p:cNvPr>
          <p:cNvGrpSpPr/>
          <p:nvPr/>
        </p:nvGrpSpPr>
        <p:grpSpPr>
          <a:xfrm>
            <a:off x="0" y="1786983"/>
            <a:ext cx="4907280" cy="1097634"/>
            <a:chOff x="0" y="1786983"/>
            <a:chExt cx="4907280" cy="1097634"/>
          </a:xfrm>
        </p:grpSpPr>
        <p:sp>
          <p:nvSpPr>
            <p:cNvPr id="8" name="Rectangle 7">
              <a:extLst>
                <a:ext uri="{FF2B5EF4-FFF2-40B4-BE49-F238E27FC236}">
                  <a16:creationId xmlns:a16="http://schemas.microsoft.com/office/drawing/2014/main" id="{9E59BF6E-9F82-6DF1-4629-468CB734CA08}"/>
                </a:ext>
              </a:extLst>
            </p:cNvPr>
            <p:cNvSpPr/>
            <p:nvPr/>
          </p:nvSpPr>
          <p:spPr>
            <a:xfrm>
              <a:off x="0" y="1786983"/>
              <a:ext cx="4907280" cy="1097634"/>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9" name="TextBox 8">
              <a:extLst>
                <a:ext uri="{FF2B5EF4-FFF2-40B4-BE49-F238E27FC236}">
                  <a16:creationId xmlns:a16="http://schemas.microsoft.com/office/drawing/2014/main" id="{C5AECBB0-06E1-0F00-7FCF-87C3D4D1C0B0}"/>
                </a:ext>
              </a:extLst>
            </p:cNvPr>
            <p:cNvSpPr txBox="1"/>
            <p:nvPr/>
          </p:nvSpPr>
          <p:spPr>
            <a:xfrm>
              <a:off x="567949" y="1827968"/>
              <a:ext cx="4249465" cy="1015663"/>
            </a:xfrm>
            <a:prstGeom prst="rect">
              <a:avLst/>
            </a:prstGeom>
            <a:noFill/>
          </p:spPr>
          <p:txBody>
            <a:bodyPr wrap="square" rtlCol="0">
              <a:spAutoFit/>
            </a:bodyPr>
            <a:lstStyle/>
            <a:p>
              <a:pPr algn="r"/>
              <a:r>
                <a:rPr lang="en-US" sz="2000" dirty="0">
                  <a:solidFill>
                    <a:schemeClr val="bg1">
                      <a:lumMod val="75000"/>
                      <a:lumOff val="25000"/>
                    </a:schemeClr>
                  </a:solidFill>
                  <a:latin typeface="Source Sans Pro" panose="020B0503030403020204" pitchFamily="34" charset="0"/>
                </a:rPr>
                <a:t>By applying </a:t>
              </a:r>
              <a:r>
                <a:rPr lang="en-US" sz="2000" b="1" dirty="0">
                  <a:solidFill>
                    <a:schemeClr val="bg1">
                      <a:lumMod val="75000"/>
                      <a:lumOff val="25000"/>
                    </a:schemeClr>
                  </a:solidFill>
                  <a:latin typeface="Source Sans Pro" panose="020B0503030403020204" pitchFamily="34" charset="0"/>
                </a:rPr>
                <a:t>temperature constraints </a:t>
              </a:r>
              <a:r>
                <a:rPr lang="en-US" sz="2000" dirty="0">
                  <a:solidFill>
                    <a:schemeClr val="bg1">
                      <a:lumMod val="75000"/>
                      <a:lumOff val="25000"/>
                    </a:schemeClr>
                  </a:solidFill>
                  <a:latin typeface="Source Sans Pro" panose="020B0503030403020204" pitchFamily="34" charset="0"/>
                </a:rPr>
                <a:t>and </a:t>
              </a:r>
              <a:r>
                <a:rPr lang="en-US" sz="2000" b="1" dirty="0">
                  <a:solidFill>
                    <a:schemeClr val="bg1">
                      <a:lumMod val="75000"/>
                      <a:lumOff val="25000"/>
                    </a:schemeClr>
                  </a:solidFill>
                  <a:latin typeface="Source Sans Pro" panose="020B0503030403020204" pitchFamily="34" charset="0"/>
                </a:rPr>
                <a:t>mineral chemistry</a:t>
              </a:r>
              <a:r>
                <a:rPr lang="en-US" sz="2000" dirty="0">
                  <a:solidFill>
                    <a:schemeClr val="bg1">
                      <a:lumMod val="75000"/>
                      <a:lumOff val="25000"/>
                    </a:schemeClr>
                  </a:solidFill>
                  <a:latin typeface="Source Sans Pro" panose="020B0503030403020204" pitchFamily="34" charset="0"/>
                </a:rPr>
                <a:t>, we can model melt sheet conditions</a:t>
              </a:r>
              <a:endParaRPr lang="en-US" sz="2400" dirty="0">
                <a:solidFill>
                  <a:schemeClr val="bg1">
                    <a:lumMod val="75000"/>
                    <a:lumOff val="25000"/>
                  </a:schemeClr>
                </a:solidFill>
                <a:latin typeface="Source Sans Pro" panose="020B0503030403020204" pitchFamily="34" charset="0"/>
                <a:ea typeface="Balmy"/>
                <a:cs typeface="Balmy"/>
                <a:sym typeface="Balmy"/>
              </a:endParaRPr>
            </a:p>
          </p:txBody>
        </p:sp>
      </p:grpSp>
      <p:grpSp>
        <p:nvGrpSpPr>
          <p:cNvPr id="14" name="Group 13">
            <a:extLst>
              <a:ext uri="{FF2B5EF4-FFF2-40B4-BE49-F238E27FC236}">
                <a16:creationId xmlns:a16="http://schemas.microsoft.com/office/drawing/2014/main" id="{71975E29-BA91-ACED-0BDC-B04B0AFB6B8E}"/>
              </a:ext>
            </a:extLst>
          </p:cNvPr>
          <p:cNvGrpSpPr/>
          <p:nvPr/>
        </p:nvGrpSpPr>
        <p:grpSpPr>
          <a:xfrm>
            <a:off x="-1" y="3280639"/>
            <a:ext cx="4907280" cy="994938"/>
            <a:chOff x="-1" y="3280639"/>
            <a:chExt cx="4907280" cy="994938"/>
          </a:xfrm>
        </p:grpSpPr>
        <p:sp>
          <p:nvSpPr>
            <p:cNvPr id="12" name="Rectangle 11">
              <a:extLst>
                <a:ext uri="{FF2B5EF4-FFF2-40B4-BE49-F238E27FC236}">
                  <a16:creationId xmlns:a16="http://schemas.microsoft.com/office/drawing/2014/main" id="{87DB7A40-89C6-77FE-67E2-D77826A64F3B}"/>
                </a:ext>
              </a:extLst>
            </p:cNvPr>
            <p:cNvSpPr/>
            <p:nvPr/>
          </p:nvSpPr>
          <p:spPr>
            <a:xfrm>
              <a:off x="-1" y="3280639"/>
              <a:ext cx="4907280" cy="994938"/>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11" name="TextBox 10">
              <a:extLst>
                <a:ext uri="{FF2B5EF4-FFF2-40B4-BE49-F238E27FC236}">
                  <a16:creationId xmlns:a16="http://schemas.microsoft.com/office/drawing/2014/main" id="{5440D483-D9AC-9006-FC09-594B17C1CCDB}"/>
                </a:ext>
              </a:extLst>
            </p:cNvPr>
            <p:cNvSpPr txBox="1"/>
            <p:nvPr/>
          </p:nvSpPr>
          <p:spPr>
            <a:xfrm>
              <a:off x="44931" y="3424165"/>
              <a:ext cx="4817415" cy="707886"/>
            </a:xfrm>
            <a:prstGeom prst="rect">
              <a:avLst/>
            </a:prstGeom>
            <a:noFill/>
          </p:spPr>
          <p:txBody>
            <a:bodyPr wrap="square" rtlCol="0">
              <a:spAutoFit/>
            </a:bodyPr>
            <a:lstStyle/>
            <a:p>
              <a:pPr algn="r"/>
              <a:r>
                <a:rPr lang="en-US" sz="2000" dirty="0">
                  <a:solidFill>
                    <a:schemeClr val="bg1">
                      <a:lumMod val="75000"/>
                      <a:lumOff val="25000"/>
                    </a:schemeClr>
                  </a:solidFill>
                  <a:latin typeface="Source Sans Pro" panose="020B0503030403020204" pitchFamily="34" charset="0"/>
                </a:rPr>
                <a:t>This includes the melt sheet </a:t>
              </a:r>
              <a:r>
                <a:rPr lang="en-US" sz="2000" b="1" dirty="0">
                  <a:solidFill>
                    <a:schemeClr val="bg1">
                      <a:lumMod val="75000"/>
                      <a:lumOff val="25000"/>
                    </a:schemeClr>
                  </a:solidFill>
                  <a:latin typeface="Source Sans Pro" panose="020B0503030403020204" pitchFamily="34" charset="0"/>
                </a:rPr>
                <a:t>composition</a:t>
              </a:r>
              <a:r>
                <a:rPr lang="en-US" sz="2000" dirty="0">
                  <a:solidFill>
                    <a:schemeClr val="bg1">
                      <a:lumMod val="75000"/>
                      <a:lumOff val="25000"/>
                    </a:schemeClr>
                  </a:solidFill>
                  <a:latin typeface="Source Sans Pro" panose="020B0503030403020204" pitchFamily="34" charset="0"/>
                </a:rPr>
                <a:t>, </a:t>
              </a:r>
              <a:r>
                <a:rPr lang="en-US" sz="2000" b="1" dirty="0">
                  <a:solidFill>
                    <a:schemeClr val="bg1">
                      <a:lumMod val="75000"/>
                      <a:lumOff val="25000"/>
                    </a:schemeClr>
                  </a:solidFill>
                  <a:latin typeface="Source Sans Pro" panose="020B0503030403020204" pitchFamily="34" charset="0"/>
                </a:rPr>
                <a:t>formation mechanism</a:t>
              </a:r>
              <a:r>
                <a:rPr lang="en-US" sz="2000" dirty="0">
                  <a:solidFill>
                    <a:schemeClr val="bg1">
                      <a:lumMod val="75000"/>
                      <a:lumOff val="25000"/>
                    </a:schemeClr>
                  </a:solidFill>
                  <a:latin typeface="Source Sans Pro" panose="020B0503030403020204" pitchFamily="34" charset="0"/>
                </a:rPr>
                <a:t>, or </a:t>
              </a:r>
              <a:r>
                <a:rPr lang="en-US" sz="2000" b="1" dirty="0">
                  <a:solidFill>
                    <a:schemeClr val="bg1">
                      <a:lumMod val="75000"/>
                      <a:lumOff val="25000"/>
                    </a:schemeClr>
                  </a:solidFill>
                  <a:latin typeface="Source Sans Pro" panose="020B0503030403020204" pitchFamily="34" charset="0"/>
                </a:rPr>
                <a:t>ore generation  </a:t>
              </a:r>
              <a:endParaRPr lang="en-US" sz="2400" b="1" dirty="0">
                <a:solidFill>
                  <a:schemeClr val="bg1">
                    <a:lumMod val="75000"/>
                    <a:lumOff val="25000"/>
                  </a:schemeClr>
                </a:solidFill>
                <a:latin typeface="Source Sans Pro" panose="020B0503030403020204" pitchFamily="34" charset="0"/>
                <a:ea typeface="Balmy"/>
                <a:cs typeface="Balmy"/>
                <a:sym typeface="Balmy"/>
              </a:endParaRPr>
            </a:p>
          </p:txBody>
        </p:sp>
      </p:grpSp>
    </p:spTree>
    <p:extLst>
      <p:ext uri="{BB962C8B-B14F-4D97-AF65-F5344CB8AC3E}">
        <p14:creationId xmlns:p14="http://schemas.microsoft.com/office/powerpoint/2010/main" val="318697650"/>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he image depicts a highly textured, irregular surface with a pattern of black, white, and red speckled areas, including a distinct, angular object in the center.&#10;&#10;AI-generated content may be incorrect.">
            <a:extLst>
              <a:ext uri="{FF2B5EF4-FFF2-40B4-BE49-F238E27FC236}">
                <a16:creationId xmlns:a16="http://schemas.microsoft.com/office/drawing/2014/main" id="{0398C618-D4FA-E2B3-466A-4616BC3B6E97}"/>
              </a:ext>
            </a:extLst>
          </p:cNvPr>
          <p:cNvPicPr>
            <a:picLocks noChangeAspect="1"/>
          </p:cNvPicPr>
          <p:nvPr/>
        </p:nvPicPr>
        <p:blipFill>
          <a:blip r:embed="rId3">
            <a:extLst>
              <a:ext uri="{28A0092B-C50C-407E-A947-70E740481C1C}">
                <a14:useLocalDpi xmlns:a14="http://schemas.microsoft.com/office/drawing/2010/main" val="0"/>
              </a:ext>
            </a:extLst>
          </a:blip>
          <a:srcRect b="15625"/>
          <a:stretch>
            <a:fill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9CC9D5F3-6E69-E371-B069-D9A2B0B0B507}"/>
              </a:ext>
            </a:extLst>
          </p:cNvPr>
          <p:cNvSpPr/>
          <p:nvPr/>
        </p:nvSpPr>
        <p:spPr>
          <a:xfrm>
            <a:off x="7281812" y="401166"/>
            <a:ext cx="4907280" cy="994938"/>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9" name="TextBox 8">
            <a:extLst>
              <a:ext uri="{FF2B5EF4-FFF2-40B4-BE49-F238E27FC236}">
                <a16:creationId xmlns:a16="http://schemas.microsoft.com/office/drawing/2014/main" id="{2948C172-0476-BEBE-72B5-431B2EF58E99}"/>
              </a:ext>
            </a:extLst>
          </p:cNvPr>
          <p:cNvSpPr txBox="1"/>
          <p:nvPr/>
        </p:nvSpPr>
        <p:spPr>
          <a:xfrm>
            <a:off x="7437254" y="483136"/>
            <a:ext cx="4705524" cy="830997"/>
          </a:xfrm>
          <a:prstGeom prst="rect">
            <a:avLst/>
          </a:prstGeom>
          <a:noFill/>
        </p:spPr>
        <p:txBody>
          <a:bodyPr wrap="square" rtlCol="0">
            <a:spAutoFit/>
          </a:bodyPr>
          <a:lstStyle/>
          <a:p>
            <a:r>
              <a:rPr lang="en-GB" sz="2800" dirty="0">
                <a:solidFill>
                  <a:schemeClr val="bg1">
                    <a:lumMod val="85000"/>
                    <a:lumOff val="15000"/>
                  </a:schemeClr>
                </a:solidFill>
                <a:latin typeface="Source Sans Pro Black" panose="020B0803030403020204" pitchFamily="34" charset="0"/>
              </a:rPr>
              <a:t>Extraterrestrials!</a:t>
            </a:r>
          </a:p>
          <a:p>
            <a:r>
              <a:rPr lang="en-GB" sz="2000" dirty="0">
                <a:solidFill>
                  <a:schemeClr val="bg1">
                    <a:lumMod val="85000"/>
                    <a:lumOff val="15000"/>
                  </a:schemeClr>
                </a:solidFill>
                <a:latin typeface="Source Sans Pro" panose="020B0503030403020204" pitchFamily="34" charset="0"/>
              </a:rPr>
              <a:t>Apollo &amp; Lunar Meteorite Samples</a:t>
            </a:r>
          </a:p>
        </p:txBody>
      </p:sp>
      <p:sp>
        <p:nvSpPr>
          <p:cNvPr id="2" name="Rectangle 1">
            <a:extLst>
              <a:ext uri="{FF2B5EF4-FFF2-40B4-BE49-F238E27FC236}">
                <a16:creationId xmlns:a16="http://schemas.microsoft.com/office/drawing/2014/main" id="{3495F76B-E2BE-6F5E-A06E-F282DC1A7BD7}"/>
              </a:ext>
            </a:extLst>
          </p:cNvPr>
          <p:cNvSpPr/>
          <p:nvPr/>
        </p:nvSpPr>
        <p:spPr>
          <a:xfrm>
            <a:off x="7284720" y="1797270"/>
            <a:ext cx="4907280" cy="994938"/>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3" name="TextBox 2">
            <a:extLst>
              <a:ext uri="{FF2B5EF4-FFF2-40B4-BE49-F238E27FC236}">
                <a16:creationId xmlns:a16="http://schemas.microsoft.com/office/drawing/2014/main" id="{25E8B200-B5E9-B77D-5BF7-F34E01A07851}"/>
              </a:ext>
            </a:extLst>
          </p:cNvPr>
          <p:cNvSpPr txBox="1"/>
          <p:nvPr/>
        </p:nvSpPr>
        <p:spPr>
          <a:xfrm>
            <a:off x="7437254" y="1936035"/>
            <a:ext cx="4705524" cy="707886"/>
          </a:xfrm>
          <a:prstGeom prst="rect">
            <a:avLst/>
          </a:prstGeom>
          <a:noFill/>
        </p:spPr>
        <p:txBody>
          <a:bodyPr wrap="square" rtlCol="0">
            <a:spAutoFit/>
          </a:bodyPr>
          <a:lstStyle/>
          <a:p>
            <a:r>
              <a:rPr lang="en-GB" sz="2000" dirty="0">
                <a:solidFill>
                  <a:schemeClr val="bg1">
                    <a:lumMod val="85000"/>
                    <a:lumOff val="15000"/>
                  </a:schemeClr>
                </a:solidFill>
                <a:latin typeface="Source Sans Pro" panose="020B0503030403020204" pitchFamily="34" charset="0"/>
              </a:rPr>
              <a:t>Can baddeleyite rewrite the story of the </a:t>
            </a:r>
            <a:r>
              <a:rPr lang="en-GB" sz="2000" b="1" dirty="0">
                <a:solidFill>
                  <a:schemeClr val="bg1">
                    <a:lumMod val="85000"/>
                    <a:lumOff val="15000"/>
                  </a:schemeClr>
                </a:solidFill>
                <a:latin typeface="Source Sans Pro" panose="020B0503030403020204" pitchFamily="34" charset="0"/>
              </a:rPr>
              <a:t>Apollo Mg-suite?</a:t>
            </a:r>
          </a:p>
        </p:txBody>
      </p:sp>
    </p:spTree>
    <p:extLst>
      <p:ext uri="{BB962C8B-B14F-4D97-AF65-F5344CB8AC3E}">
        <p14:creationId xmlns:p14="http://schemas.microsoft.com/office/powerpoint/2010/main" val="2943719033"/>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he image depicts a spacecraft, possibly an orbiter, attached to the surface of the Moon, under the watchful eye of astronauts in a suit, against the backdrop of a desolate lunar landscape.&#10;&#10;AI-generated content may be incorrect.">
            <a:extLst>
              <a:ext uri="{FF2B5EF4-FFF2-40B4-BE49-F238E27FC236}">
                <a16:creationId xmlns:a16="http://schemas.microsoft.com/office/drawing/2014/main" id="{A4523615-552B-0FAD-6E5A-80E4E2AF88CA}"/>
              </a:ext>
            </a:extLst>
          </p:cNvPr>
          <p:cNvPicPr>
            <a:picLocks noChangeAspect="1"/>
          </p:cNvPicPr>
          <p:nvPr/>
        </p:nvPicPr>
        <p:blipFill>
          <a:blip r:embed="rId3">
            <a:clrChange>
              <a:clrFrom>
                <a:srgbClr val="080609"/>
              </a:clrFrom>
              <a:clrTo>
                <a:srgbClr val="080609">
                  <a:alpha val="0"/>
                </a:srgbClr>
              </a:clrTo>
            </a:clrChange>
            <a:extLst>
              <a:ext uri="{28A0092B-C50C-407E-A947-70E740481C1C}">
                <a14:useLocalDpi xmlns:a14="http://schemas.microsoft.com/office/drawing/2010/main" val="0"/>
              </a:ext>
            </a:extLst>
          </a:blip>
          <a:stretch>
            <a:fillRect/>
          </a:stretch>
        </p:blipFill>
        <p:spPr>
          <a:xfrm>
            <a:off x="0" y="0"/>
            <a:ext cx="9550400" cy="7162800"/>
          </a:xfrm>
          <a:prstGeom prst="rect">
            <a:avLst/>
          </a:prstGeom>
        </p:spPr>
      </p:pic>
    </p:spTree>
    <p:extLst>
      <p:ext uri="{BB962C8B-B14F-4D97-AF65-F5344CB8AC3E}">
        <p14:creationId xmlns:p14="http://schemas.microsoft.com/office/powerpoint/2010/main" val="2747901110"/>
      </p:ext>
    </p:extLst>
  </p:cSld>
  <p:clrMapOvr>
    <a:masterClrMapping/>
  </p:clrMapOvr>
  <mc:AlternateContent xmlns:mc="http://schemas.openxmlformats.org/markup-compatibility/2006" xmlns:p14="http://schemas.microsoft.com/office/powerpoint/2010/main">
    <mc:Choice Requires="p14">
      <p:transition spd="med">
        <p14:pan dir="u"/>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B2DFB-7ADE-8182-3100-B885021F9165}"/>
            </a:ext>
          </a:extLst>
        </p:cNvPr>
        <p:cNvGrpSpPr/>
        <p:nvPr/>
      </p:nvGrpSpPr>
      <p:grpSpPr>
        <a:xfrm>
          <a:off x="0" y="0"/>
          <a:ext cx="0" cy="0"/>
          <a:chOff x="0" y="0"/>
          <a:chExt cx="0" cy="0"/>
        </a:xfrm>
      </p:grpSpPr>
      <p:pic>
        <p:nvPicPr>
          <p:cNvPr id="3" name="Picture 2" descr="The image depicts a detailed, futuristic lunar base with a rocket towering over a rocky, metallic landscape.&#10;&#10;AI-generated content may be incorrect.">
            <a:extLst>
              <a:ext uri="{FF2B5EF4-FFF2-40B4-BE49-F238E27FC236}">
                <a16:creationId xmlns:a16="http://schemas.microsoft.com/office/drawing/2014/main" id="{0C580B54-467E-D7B2-01C5-2D839CB1E52D}"/>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
        <p:nvSpPr>
          <p:cNvPr id="6" name="Rectangle 5">
            <a:extLst>
              <a:ext uri="{FF2B5EF4-FFF2-40B4-BE49-F238E27FC236}">
                <a16:creationId xmlns:a16="http://schemas.microsoft.com/office/drawing/2014/main" id="{8F186B72-1FDD-2D82-4038-A70773C59FB7}"/>
              </a:ext>
            </a:extLst>
          </p:cNvPr>
          <p:cNvSpPr/>
          <p:nvPr/>
        </p:nvSpPr>
        <p:spPr>
          <a:xfrm>
            <a:off x="0" y="396023"/>
            <a:ext cx="4907280" cy="994938"/>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7" name="TextBox 6">
            <a:extLst>
              <a:ext uri="{FF2B5EF4-FFF2-40B4-BE49-F238E27FC236}">
                <a16:creationId xmlns:a16="http://schemas.microsoft.com/office/drawing/2014/main" id="{DBB8AD50-20C2-B9A9-31E6-1353A3E71E61}"/>
              </a:ext>
            </a:extLst>
          </p:cNvPr>
          <p:cNvSpPr txBox="1"/>
          <p:nvPr/>
        </p:nvSpPr>
        <p:spPr>
          <a:xfrm>
            <a:off x="89865" y="477992"/>
            <a:ext cx="4727550" cy="830997"/>
          </a:xfrm>
          <a:prstGeom prst="rect">
            <a:avLst/>
          </a:prstGeom>
          <a:noFill/>
        </p:spPr>
        <p:txBody>
          <a:bodyPr wrap="square" rtlCol="0">
            <a:spAutoFit/>
          </a:bodyPr>
          <a:lstStyle/>
          <a:p>
            <a:pPr algn="r"/>
            <a:r>
              <a:rPr lang="en-GB" sz="2800" dirty="0">
                <a:solidFill>
                  <a:schemeClr val="bg1">
                    <a:lumMod val="85000"/>
                    <a:lumOff val="15000"/>
                  </a:schemeClr>
                </a:solidFill>
                <a:latin typeface="Source Sans Pro Black" panose="020B0803030403020204" pitchFamily="34" charset="0"/>
              </a:rPr>
              <a:t>A Look To The Future</a:t>
            </a:r>
          </a:p>
          <a:p>
            <a:pPr algn="r"/>
            <a:r>
              <a:rPr lang="en-US" sz="2000" b="1" dirty="0">
                <a:solidFill>
                  <a:schemeClr val="bg1">
                    <a:lumMod val="75000"/>
                    <a:lumOff val="25000"/>
                  </a:schemeClr>
                </a:solidFill>
                <a:latin typeface="Source Sans Pro Semibold" panose="020B0603030403020204" pitchFamily="34" charset="0"/>
              </a:rPr>
              <a:t>How Can Giant Impacts Help Us Next?</a:t>
            </a:r>
            <a:endParaRPr lang="en-GB" sz="2400" dirty="0">
              <a:solidFill>
                <a:schemeClr val="bg1">
                  <a:lumMod val="75000"/>
                  <a:lumOff val="25000"/>
                </a:schemeClr>
              </a:solidFill>
              <a:latin typeface="Source Sans Pro Semibold" panose="020B0603030403020204" pitchFamily="34" charset="0"/>
            </a:endParaRPr>
          </a:p>
        </p:txBody>
      </p:sp>
      <p:sp>
        <p:nvSpPr>
          <p:cNvPr id="8" name="Rectangle 7">
            <a:extLst>
              <a:ext uri="{FF2B5EF4-FFF2-40B4-BE49-F238E27FC236}">
                <a16:creationId xmlns:a16="http://schemas.microsoft.com/office/drawing/2014/main" id="{64C24BBB-042E-A0CC-A5AE-09038999A685}"/>
              </a:ext>
            </a:extLst>
          </p:cNvPr>
          <p:cNvSpPr/>
          <p:nvPr/>
        </p:nvSpPr>
        <p:spPr>
          <a:xfrm>
            <a:off x="0" y="1786984"/>
            <a:ext cx="4907280" cy="994938"/>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9" name="TextBox 8">
            <a:extLst>
              <a:ext uri="{FF2B5EF4-FFF2-40B4-BE49-F238E27FC236}">
                <a16:creationId xmlns:a16="http://schemas.microsoft.com/office/drawing/2014/main" id="{EDBD4C50-7260-664C-55E0-9CED1ADA5F0F}"/>
              </a:ext>
            </a:extLst>
          </p:cNvPr>
          <p:cNvSpPr txBox="1"/>
          <p:nvPr/>
        </p:nvSpPr>
        <p:spPr>
          <a:xfrm>
            <a:off x="44932" y="1930510"/>
            <a:ext cx="4817415" cy="707886"/>
          </a:xfrm>
          <a:prstGeom prst="rect">
            <a:avLst/>
          </a:prstGeom>
          <a:noFill/>
        </p:spPr>
        <p:txBody>
          <a:bodyPr wrap="square" rtlCol="0">
            <a:spAutoFit/>
          </a:bodyPr>
          <a:lstStyle/>
          <a:p>
            <a:pPr algn="r"/>
            <a:r>
              <a:rPr lang="en-US" sz="2000" dirty="0">
                <a:solidFill>
                  <a:schemeClr val="bg1">
                    <a:lumMod val="75000"/>
                    <a:lumOff val="25000"/>
                  </a:schemeClr>
                </a:solidFill>
                <a:latin typeface="Source Sans Pro" panose="020B0503030403020204" pitchFamily="34" charset="0"/>
                <a:ea typeface="Balmy"/>
                <a:cs typeface="Balmy"/>
                <a:sym typeface="Balmy"/>
              </a:rPr>
              <a:t>How could impact craters help humanity conquer other </a:t>
            </a:r>
            <a:r>
              <a:rPr lang="en-US" sz="2000" b="1" dirty="0">
                <a:solidFill>
                  <a:schemeClr val="bg1">
                    <a:lumMod val="75000"/>
                    <a:lumOff val="25000"/>
                  </a:schemeClr>
                </a:solidFill>
                <a:latin typeface="Source Sans Pro" panose="020B0503030403020204" pitchFamily="34" charset="0"/>
                <a:ea typeface="Balmy"/>
                <a:cs typeface="Balmy"/>
                <a:sym typeface="Balmy"/>
              </a:rPr>
              <a:t>solar system bodies?</a:t>
            </a:r>
            <a:endParaRPr lang="en-US" sz="2400" b="1" dirty="0">
              <a:solidFill>
                <a:schemeClr val="bg1">
                  <a:lumMod val="75000"/>
                  <a:lumOff val="25000"/>
                </a:schemeClr>
              </a:solidFill>
              <a:latin typeface="Source Sans Pro" panose="020B0503030403020204" pitchFamily="34" charset="0"/>
              <a:ea typeface="Balmy"/>
              <a:cs typeface="Balmy"/>
              <a:sym typeface="Balmy"/>
            </a:endParaRPr>
          </a:p>
        </p:txBody>
      </p:sp>
    </p:spTree>
    <p:extLst>
      <p:ext uri="{BB962C8B-B14F-4D97-AF65-F5344CB8AC3E}">
        <p14:creationId xmlns:p14="http://schemas.microsoft.com/office/powerpoint/2010/main" val="3727879978"/>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The image depicts a close-up of Earth's moon, showing its heavily cratered and uneven surface.&#10;&#10;AI-generated content may be incorrect.">
            <a:extLst>
              <a:ext uri="{FF2B5EF4-FFF2-40B4-BE49-F238E27FC236}">
                <a16:creationId xmlns:a16="http://schemas.microsoft.com/office/drawing/2014/main" id="{7532F7D1-AE0E-410A-63CF-902A3AFC1E4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672" b="85313" l="469" r="97344">
                        <a14:foregroundMark x1="9323" y1="52578" x2="3125" y2="72813"/>
                        <a14:foregroundMark x1="3125" y1="72813" x2="58542" y2="51484"/>
                        <a14:foregroundMark x1="58542" y1="51484" x2="88438" y2="58672"/>
                        <a14:foregroundMark x1="88438" y1="58672" x2="94948" y2="65078"/>
                        <a14:foregroundMark x1="94948" y1="65078" x2="89063" y2="50391"/>
                        <a14:foregroundMark x1="6979" y1="61328" x2="3854" y2="73438"/>
                        <a14:foregroundMark x1="3854" y1="73438" x2="12396" y2="68672"/>
                        <a14:foregroundMark x1="17760" y1="68125" x2="55417" y2="57578"/>
                        <a14:foregroundMark x1="55417" y1="57578" x2="83906" y2="59609"/>
                        <a14:foregroundMark x1="83906" y1="59609" x2="95417" y2="66016"/>
                        <a14:foregroundMark x1="7031" y1="73672" x2="2865" y2="82813"/>
                        <a14:foregroundMark x1="2865" y1="82813" x2="7760" y2="71953"/>
                        <a14:foregroundMark x1="7760" y1="71953" x2="5156" y2="79766"/>
                        <a14:foregroundMark x1="5156" y1="79766" x2="469" y2="85313"/>
                        <a14:foregroundMark x1="21719" y1="67969" x2="9427" y2="72891"/>
                        <a14:foregroundMark x1="9427" y1="72891" x2="5573" y2="77656"/>
                        <a14:foregroundMark x1="10000" y1="71250" x2="2760" y2="81328"/>
                        <a14:foregroundMark x1="2760" y1="81328" x2="11979" y2="72422"/>
                        <a14:foregroundMark x1="92865" y1="66797" x2="97344" y2="74922"/>
                        <a14:foregroundMark x1="97344" y1="74922" x2="94375" y2="66250"/>
                      </a14:backgroundRemoval>
                    </a14:imgEffect>
                  </a14:imgLayer>
                </a14:imgProps>
              </a:ext>
              <a:ext uri="{28A0092B-C50C-407E-A947-70E740481C1C}">
                <a14:useLocalDpi xmlns:a14="http://schemas.microsoft.com/office/drawing/2010/main" val="0"/>
              </a:ext>
            </a:extLst>
          </a:blip>
          <a:srcRect b="12872"/>
          <a:stretch>
            <a:fillRect/>
          </a:stretch>
        </p:blipFill>
        <p:spPr>
          <a:xfrm rot="279845">
            <a:off x="2196111" y="971385"/>
            <a:ext cx="8462130" cy="4915230"/>
          </a:xfrm>
          <a:prstGeom prst="rect">
            <a:avLst/>
          </a:prstGeom>
        </p:spPr>
      </p:pic>
      <p:sp>
        <p:nvSpPr>
          <p:cNvPr id="11" name="Rectangle 10">
            <a:extLst>
              <a:ext uri="{FF2B5EF4-FFF2-40B4-BE49-F238E27FC236}">
                <a16:creationId xmlns:a16="http://schemas.microsoft.com/office/drawing/2014/main" id="{20F8E386-0493-0739-F415-7800C35F8B59}"/>
              </a:ext>
            </a:extLst>
          </p:cNvPr>
          <p:cNvSpPr/>
          <p:nvPr/>
        </p:nvSpPr>
        <p:spPr>
          <a:xfrm>
            <a:off x="7249647" y="5431332"/>
            <a:ext cx="4907280" cy="994938"/>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6" name="Rectangle 5">
            <a:extLst>
              <a:ext uri="{FF2B5EF4-FFF2-40B4-BE49-F238E27FC236}">
                <a16:creationId xmlns:a16="http://schemas.microsoft.com/office/drawing/2014/main" id="{69ECC5C0-F2B3-A8B2-BA20-C2B4B845EE57}"/>
              </a:ext>
            </a:extLst>
          </p:cNvPr>
          <p:cNvSpPr/>
          <p:nvPr/>
        </p:nvSpPr>
        <p:spPr>
          <a:xfrm>
            <a:off x="0" y="396023"/>
            <a:ext cx="4907280" cy="994938"/>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7" name="TextBox 6">
            <a:extLst>
              <a:ext uri="{FF2B5EF4-FFF2-40B4-BE49-F238E27FC236}">
                <a16:creationId xmlns:a16="http://schemas.microsoft.com/office/drawing/2014/main" id="{402004F0-68D1-2CD1-07F4-7ED4F7401C0C}"/>
              </a:ext>
            </a:extLst>
          </p:cNvPr>
          <p:cNvSpPr txBox="1"/>
          <p:nvPr/>
        </p:nvSpPr>
        <p:spPr>
          <a:xfrm>
            <a:off x="89865" y="477992"/>
            <a:ext cx="4727550" cy="830997"/>
          </a:xfrm>
          <a:prstGeom prst="rect">
            <a:avLst/>
          </a:prstGeom>
          <a:noFill/>
        </p:spPr>
        <p:txBody>
          <a:bodyPr wrap="square" rtlCol="0">
            <a:spAutoFit/>
          </a:bodyPr>
          <a:lstStyle/>
          <a:p>
            <a:pPr algn="r"/>
            <a:r>
              <a:rPr lang="en-GB" sz="2800" dirty="0">
                <a:solidFill>
                  <a:schemeClr val="bg1">
                    <a:lumMod val="85000"/>
                    <a:lumOff val="15000"/>
                  </a:schemeClr>
                </a:solidFill>
                <a:latin typeface="Source Sans Pro Black" panose="020B0803030403020204" pitchFamily="34" charset="0"/>
              </a:rPr>
              <a:t>Thanks For Listening!</a:t>
            </a:r>
          </a:p>
          <a:p>
            <a:pPr algn="r"/>
            <a:r>
              <a:rPr lang="en-US" sz="2000" b="1" dirty="0">
                <a:solidFill>
                  <a:schemeClr val="bg1">
                    <a:lumMod val="75000"/>
                    <a:lumOff val="25000"/>
                  </a:schemeClr>
                </a:solidFill>
                <a:latin typeface="Source Sans Pro Semibold" panose="020B0603030403020204" pitchFamily="34" charset="0"/>
              </a:rPr>
              <a:t>Any Questions?</a:t>
            </a:r>
            <a:endParaRPr lang="en-GB" sz="2400" dirty="0">
              <a:solidFill>
                <a:schemeClr val="bg1">
                  <a:lumMod val="75000"/>
                  <a:lumOff val="25000"/>
                </a:schemeClr>
              </a:solidFill>
              <a:latin typeface="Source Sans Pro Semibold" panose="020B0603030403020204" pitchFamily="34" charset="0"/>
            </a:endParaRPr>
          </a:p>
        </p:txBody>
      </p:sp>
      <p:pic>
        <p:nvPicPr>
          <p:cNvPr id="8" name="Picture 7" descr="The image features the logo of the University of Portsmouth Institute of the Earth &amp; Environment.&#10;&#10;AI-generated content may be incorrect.">
            <a:extLst>
              <a:ext uri="{FF2B5EF4-FFF2-40B4-BE49-F238E27FC236}">
                <a16:creationId xmlns:a16="http://schemas.microsoft.com/office/drawing/2014/main" id="{61CCF801-C3E0-FFFC-0CEA-F01454BF167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2940" y="5522399"/>
            <a:ext cx="2116430" cy="883828"/>
          </a:xfrm>
          <a:prstGeom prst="rect">
            <a:avLst/>
          </a:prstGeom>
        </p:spPr>
      </p:pic>
      <p:sp>
        <p:nvSpPr>
          <p:cNvPr id="10" name="TextBox 9">
            <a:extLst>
              <a:ext uri="{FF2B5EF4-FFF2-40B4-BE49-F238E27FC236}">
                <a16:creationId xmlns:a16="http://schemas.microsoft.com/office/drawing/2014/main" id="{536ADB20-52F0-8614-E7B7-9F1C90C811EC}"/>
              </a:ext>
            </a:extLst>
          </p:cNvPr>
          <p:cNvSpPr txBox="1"/>
          <p:nvPr/>
        </p:nvSpPr>
        <p:spPr>
          <a:xfrm>
            <a:off x="7419152" y="5576190"/>
            <a:ext cx="4114922" cy="646331"/>
          </a:xfrm>
          <a:prstGeom prst="rect">
            <a:avLst/>
          </a:prstGeom>
          <a:noFill/>
        </p:spPr>
        <p:txBody>
          <a:bodyPr wrap="square" rtlCol="0">
            <a:spAutoFit/>
          </a:bodyPr>
          <a:lstStyle/>
          <a:p>
            <a:r>
              <a:rPr lang="en-GB" sz="2000" b="1" dirty="0">
                <a:solidFill>
                  <a:schemeClr val="bg1">
                    <a:lumMod val="85000"/>
                    <a:lumOff val="15000"/>
                  </a:schemeClr>
                </a:solidFill>
                <a:latin typeface="Source Sans Pro Black" panose="020B0803030403020204" pitchFamily="34" charset="0"/>
              </a:rPr>
              <a:t>Ari J. Guest</a:t>
            </a:r>
          </a:p>
          <a:p>
            <a:r>
              <a:rPr lang="en-GB" sz="1600" i="1" dirty="0">
                <a:solidFill>
                  <a:schemeClr val="bg1">
                    <a:lumMod val="75000"/>
                    <a:lumOff val="25000"/>
                  </a:schemeClr>
                </a:solidFill>
                <a:latin typeface="Source Sans Pro Semibold" panose="020B0603030403020204" pitchFamily="34" charset="0"/>
              </a:rPr>
              <a:t>PhD Student, University of Portsmouth</a:t>
            </a:r>
            <a:endParaRPr lang="en-GB" i="1" dirty="0">
              <a:solidFill>
                <a:schemeClr val="bg1">
                  <a:lumMod val="75000"/>
                  <a:lumOff val="25000"/>
                </a:schemeClr>
              </a:solidFill>
              <a:latin typeface="Source Sans Pro Semibold" panose="020B0603030403020204" pitchFamily="34" charset="0"/>
            </a:endParaRPr>
          </a:p>
        </p:txBody>
      </p:sp>
    </p:spTree>
    <p:extLst>
      <p:ext uri="{BB962C8B-B14F-4D97-AF65-F5344CB8AC3E}">
        <p14:creationId xmlns:p14="http://schemas.microsoft.com/office/powerpoint/2010/main" val="59149613"/>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he image depicts a dimly lit room with a person seated at a computer workstation, surrounded by various electronic components and cables.&#10;&#10;AI-generated content may be incorrect.">
            <a:extLst>
              <a:ext uri="{FF2B5EF4-FFF2-40B4-BE49-F238E27FC236}">
                <a16:creationId xmlns:a16="http://schemas.microsoft.com/office/drawing/2014/main" id="{6AFA93D5-3B8C-FA70-74FB-B9AD298169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24659" cy="8149772"/>
          </a:xfrm>
          <a:prstGeom prst="rect">
            <a:avLst/>
          </a:prstGeom>
        </p:spPr>
      </p:pic>
    </p:spTree>
    <p:extLst>
      <p:ext uri="{BB962C8B-B14F-4D97-AF65-F5344CB8AC3E}">
        <p14:creationId xmlns:p14="http://schemas.microsoft.com/office/powerpoint/2010/main" val="1871775075"/>
      </p:ext>
    </p:extLst>
  </p:cSld>
  <p:clrMapOvr>
    <a:masterClrMapping/>
  </p:clrMapOvr>
  <p:transition spd="med">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he image depicts a close-up view of Earth's moon's surface, showing a rugged, cratered landscape with visible shadows and light areas.&#10;&#10;AI-generated content may be incorrect.">
            <a:extLst>
              <a:ext uri="{FF2B5EF4-FFF2-40B4-BE49-F238E27FC236}">
                <a16:creationId xmlns:a16="http://schemas.microsoft.com/office/drawing/2014/main" id="{15962A1D-7030-268E-2CA3-82E6339B0C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1" y="0"/>
            <a:ext cx="10287000" cy="6858000"/>
          </a:xfrm>
          <a:prstGeom prst="rect">
            <a:avLst/>
          </a:prstGeom>
        </p:spPr>
      </p:pic>
      <p:sp>
        <p:nvSpPr>
          <p:cNvPr id="2" name="Oval 1">
            <a:extLst>
              <a:ext uri="{FF2B5EF4-FFF2-40B4-BE49-F238E27FC236}">
                <a16:creationId xmlns:a16="http://schemas.microsoft.com/office/drawing/2014/main" id="{5209E492-3DFB-3B69-BCC0-F9DB2DAE035C}"/>
              </a:ext>
            </a:extLst>
          </p:cNvPr>
          <p:cNvSpPr/>
          <p:nvPr/>
        </p:nvSpPr>
        <p:spPr>
          <a:xfrm>
            <a:off x="3823855" y="1579418"/>
            <a:ext cx="66501" cy="45719"/>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val 2">
            <a:extLst>
              <a:ext uri="{FF2B5EF4-FFF2-40B4-BE49-F238E27FC236}">
                <a16:creationId xmlns:a16="http://schemas.microsoft.com/office/drawing/2014/main" id="{4725D9E3-C775-01A4-812D-4521F79F1DCA}"/>
              </a:ext>
            </a:extLst>
          </p:cNvPr>
          <p:cNvSpPr/>
          <p:nvPr/>
        </p:nvSpPr>
        <p:spPr>
          <a:xfrm>
            <a:off x="3844340" y="2401290"/>
            <a:ext cx="66501" cy="45719"/>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5A123B83-74EC-ECA3-034F-EE7EFF053442}"/>
              </a:ext>
            </a:extLst>
          </p:cNvPr>
          <p:cNvSpPr/>
          <p:nvPr/>
        </p:nvSpPr>
        <p:spPr>
          <a:xfrm>
            <a:off x="3644240" y="3429000"/>
            <a:ext cx="66501" cy="45719"/>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8266911E-C735-FA69-8C25-141B9249F7D6}"/>
              </a:ext>
            </a:extLst>
          </p:cNvPr>
          <p:cNvSpPr/>
          <p:nvPr/>
        </p:nvSpPr>
        <p:spPr>
          <a:xfrm>
            <a:off x="4591298" y="4262746"/>
            <a:ext cx="66501" cy="45719"/>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7C2998AC-73B3-9F51-CB8A-0220D9DD7829}"/>
              </a:ext>
            </a:extLst>
          </p:cNvPr>
          <p:cNvSpPr/>
          <p:nvPr/>
        </p:nvSpPr>
        <p:spPr>
          <a:xfrm>
            <a:off x="4657799" y="5650675"/>
            <a:ext cx="66501" cy="45719"/>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F57EFC50-EDBB-E342-EB5C-EDAAA090D7FB}"/>
              </a:ext>
            </a:extLst>
          </p:cNvPr>
          <p:cNvSpPr/>
          <p:nvPr/>
        </p:nvSpPr>
        <p:spPr>
          <a:xfrm>
            <a:off x="5376256" y="6298375"/>
            <a:ext cx="66501" cy="45719"/>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71757415"/>
      </p:ext>
    </p:extLst>
  </p:cSld>
  <p:clrMapOvr>
    <a:masterClrMapping/>
  </p:clrMapOvr>
  <p:transition spd="med">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2"/>
                                        </p:tgtEl>
                                        <p:attrNameLst>
                                          <p:attrName>style.color</p:attrName>
                                        </p:attrNameLst>
                                      </p:cBhvr>
                                      <p:to>
                                        <a:srgbClr val="FFFFFF"/>
                                      </p:to>
                                    </p:animClr>
                                    <p:animClr clrSpc="rgb" dir="cw">
                                      <p:cBhvr>
                                        <p:cTn id="7" dur="250" autoRev="1" fill="remove"/>
                                        <p:tgtEl>
                                          <p:spTgt spid="2"/>
                                        </p:tgtEl>
                                        <p:attrNameLst>
                                          <p:attrName>fillcolor</p:attrName>
                                        </p:attrNameLst>
                                      </p:cBhvr>
                                      <p:to>
                                        <a:srgbClr val="FFFFFF"/>
                                      </p:to>
                                    </p:animClr>
                                    <p:set>
                                      <p:cBhvr>
                                        <p:cTn id="8" dur="250" autoRev="1" fill="remove"/>
                                        <p:tgtEl>
                                          <p:spTgt spid="2"/>
                                        </p:tgtEl>
                                        <p:attrNameLst>
                                          <p:attrName>fill.type</p:attrName>
                                        </p:attrNameLst>
                                      </p:cBhvr>
                                      <p:to>
                                        <p:strVal val="solid"/>
                                      </p:to>
                                    </p:set>
                                    <p:set>
                                      <p:cBhvr>
                                        <p:cTn id="9" dur="250" autoRev="1" fill="remove"/>
                                        <p:tgtEl>
                                          <p:spTgt spid="2"/>
                                        </p:tgtEl>
                                        <p:attrNameLst>
                                          <p:attrName>fill.on</p:attrName>
                                        </p:attrNameLst>
                                      </p:cBhvr>
                                      <p:to>
                                        <p:strVal val="true"/>
                                      </p:to>
                                    </p:set>
                                  </p:childTnLst>
                                </p:cTn>
                              </p:par>
                              <p:par>
                                <p:cTn id="10" presetID="27" presetClass="emph" presetSubtype="0" fill="remove" grpId="0" nodeType="withEffect">
                                  <p:stCondLst>
                                    <p:cond delay="500"/>
                                  </p:stCondLst>
                                  <p:childTnLst>
                                    <p:animClr clrSpc="rgb" dir="cw">
                                      <p:cBhvr override="childStyle">
                                        <p:cTn id="11" dur="250" autoRev="1" fill="remove"/>
                                        <p:tgtEl>
                                          <p:spTgt spid="3"/>
                                        </p:tgtEl>
                                        <p:attrNameLst>
                                          <p:attrName>style.color</p:attrName>
                                        </p:attrNameLst>
                                      </p:cBhvr>
                                      <p:to>
                                        <a:srgbClr val="FFFFFF"/>
                                      </p:to>
                                    </p:animClr>
                                    <p:animClr clrSpc="rgb" dir="cw">
                                      <p:cBhvr>
                                        <p:cTn id="12" dur="250" autoRev="1" fill="remove"/>
                                        <p:tgtEl>
                                          <p:spTgt spid="3"/>
                                        </p:tgtEl>
                                        <p:attrNameLst>
                                          <p:attrName>fillcolor</p:attrName>
                                        </p:attrNameLst>
                                      </p:cBhvr>
                                      <p:to>
                                        <a:srgbClr val="FFFFFF"/>
                                      </p:to>
                                    </p:animClr>
                                    <p:set>
                                      <p:cBhvr>
                                        <p:cTn id="13" dur="250" autoRev="1" fill="remove"/>
                                        <p:tgtEl>
                                          <p:spTgt spid="3"/>
                                        </p:tgtEl>
                                        <p:attrNameLst>
                                          <p:attrName>fill.type</p:attrName>
                                        </p:attrNameLst>
                                      </p:cBhvr>
                                      <p:to>
                                        <p:strVal val="solid"/>
                                      </p:to>
                                    </p:set>
                                    <p:set>
                                      <p:cBhvr>
                                        <p:cTn id="14" dur="250" autoRev="1" fill="remove"/>
                                        <p:tgtEl>
                                          <p:spTgt spid="3"/>
                                        </p:tgtEl>
                                        <p:attrNameLst>
                                          <p:attrName>fill.on</p:attrName>
                                        </p:attrNameLst>
                                      </p:cBhvr>
                                      <p:to>
                                        <p:strVal val="true"/>
                                      </p:to>
                                    </p:set>
                                  </p:childTnLst>
                                </p:cTn>
                              </p:par>
                              <p:par>
                                <p:cTn id="15" presetID="27" presetClass="emph" presetSubtype="0" fill="remove" grpId="0" nodeType="withEffect">
                                  <p:stCondLst>
                                    <p:cond delay="1250"/>
                                  </p:stCondLst>
                                  <p:childTnLst>
                                    <p:animClr clrSpc="rgb" dir="cw">
                                      <p:cBhvr override="childStyle">
                                        <p:cTn id="16" dur="250" autoRev="1" fill="remove"/>
                                        <p:tgtEl>
                                          <p:spTgt spid="4"/>
                                        </p:tgtEl>
                                        <p:attrNameLst>
                                          <p:attrName>style.color</p:attrName>
                                        </p:attrNameLst>
                                      </p:cBhvr>
                                      <p:to>
                                        <a:srgbClr val="FFFFFF"/>
                                      </p:to>
                                    </p:animClr>
                                    <p:animClr clrSpc="rgb" dir="cw">
                                      <p:cBhvr>
                                        <p:cTn id="17" dur="250" autoRev="1" fill="remove"/>
                                        <p:tgtEl>
                                          <p:spTgt spid="4"/>
                                        </p:tgtEl>
                                        <p:attrNameLst>
                                          <p:attrName>fillcolor</p:attrName>
                                        </p:attrNameLst>
                                      </p:cBhvr>
                                      <p:to>
                                        <a:srgbClr val="FFFFFF"/>
                                      </p:to>
                                    </p:animClr>
                                    <p:set>
                                      <p:cBhvr>
                                        <p:cTn id="18" dur="250" autoRev="1" fill="remove"/>
                                        <p:tgtEl>
                                          <p:spTgt spid="4"/>
                                        </p:tgtEl>
                                        <p:attrNameLst>
                                          <p:attrName>fill.type</p:attrName>
                                        </p:attrNameLst>
                                      </p:cBhvr>
                                      <p:to>
                                        <p:strVal val="solid"/>
                                      </p:to>
                                    </p:set>
                                    <p:set>
                                      <p:cBhvr>
                                        <p:cTn id="19" dur="250" autoRev="1" fill="remove"/>
                                        <p:tgtEl>
                                          <p:spTgt spid="4"/>
                                        </p:tgtEl>
                                        <p:attrNameLst>
                                          <p:attrName>fill.on</p:attrName>
                                        </p:attrNameLst>
                                      </p:cBhvr>
                                      <p:to>
                                        <p:strVal val="true"/>
                                      </p:to>
                                    </p:set>
                                  </p:childTnLst>
                                </p:cTn>
                              </p:par>
                              <p:par>
                                <p:cTn id="20" presetID="27" presetClass="emph" presetSubtype="0" fill="remove" grpId="0" nodeType="withEffect">
                                  <p:stCondLst>
                                    <p:cond delay="750"/>
                                  </p:stCondLst>
                                  <p:childTnLst>
                                    <p:animClr clrSpc="rgb" dir="cw">
                                      <p:cBhvr override="childStyle">
                                        <p:cTn id="21" dur="250" autoRev="1" fill="remove"/>
                                        <p:tgtEl>
                                          <p:spTgt spid="5"/>
                                        </p:tgtEl>
                                        <p:attrNameLst>
                                          <p:attrName>style.color</p:attrName>
                                        </p:attrNameLst>
                                      </p:cBhvr>
                                      <p:to>
                                        <a:srgbClr val="FFFFFF"/>
                                      </p:to>
                                    </p:animClr>
                                    <p:animClr clrSpc="rgb" dir="cw">
                                      <p:cBhvr>
                                        <p:cTn id="22" dur="250" autoRev="1" fill="remove"/>
                                        <p:tgtEl>
                                          <p:spTgt spid="5"/>
                                        </p:tgtEl>
                                        <p:attrNameLst>
                                          <p:attrName>fillcolor</p:attrName>
                                        </p:attrNameLst>
                                      </p:cBhvr>
                                      <p:to>
                                        <a:srgbClr val="FFFFFF"/>
                                      </p:to>
                                    </p:animClr>
                                    <p:set>
                                      <p:cBhvr>
                                        <p:cTn id="23" dur="250" autoRev="1" fill="remove"/>
                                        <p:tgtEl>
                                          <p:spTgt spid="5"/>
                                        </p:tgtEl>
                                        <p:attrNameLst>
                                          <p:attrName>fill.type</p:attrName>
                                        </p:attrNameLst>
                                      </p:cBhvr>
                                      <p:to>
                                        <p:strVal val="solid"/>
                                      </p:to>
                                    </p:set>
                                    <p:set>
                                      <p:cBhvr>
                                        <p:cTn id="24" dur="250" autoRev="1" fill="remove"/>
                                        <p:tgtEl>
                                          <p:spTgt spid="5"/>
                                        </p:tgtEl>
                                        <p:attrNameLst>
                                          <p:attrName>fill.on</p:attrName>
                                        </p:attrNameLst>
                                      </p:cBhvr>
                                      <p:to>
                                        <p:strVal val="true"/>
                                      </p:to>
                                    </p:set>
                                  </p:childTnLst>
                                </p:cTn>
                              </p:par>
                              <p:par>
                                <p:cTn id="25" presetID="27" presetClass="emph" presetSubtype="0" fill="remove" grpId="0" nodeType="withEffect">
                                  <p:stCondLst>
                                    <p:cond delay="2250"/>
                                  </p:stCondLst>
                                  <p:childTnLst>
                                    <p:animClr clrSpc="rgb" dir="cw">
                                      <p:cBhvr override="childStyle">
                                        <p:cTn id="26" dur="250" autoRev="1" fill="remove"/>
                                        <p:tgtEl>
                                          <p:spTgt spid="6"/>
                                        </p:tgtEl>
                                        <p:attrNameLst>
                                          <p:attrName>style.color</p:attrName>
                                        </p:attrNameLst>
                                      </p:cBhvr>
                                      <p:to>
                                        <a:srgbClr val="FFFFFF"/>
                                      </p:to>
                                    </p:animClr>
                                    <p:animClr clrSpc="rgb" dir="cw">
                                      <p:cBhvr>
                                        <p:cTn id="27" dur="250" autoRev="1" fill="remove"/>
                                        <p:tgtEl>
                                          <p:spTgt spid="6"/>
                                        </p:tgtEl>
                                        <p:attrNameLst>
                                          <p:attrName>fillcolor</p:attrName>
                                        </p:attrNameLst>
                                      </p:cBhvr>
                                      <p:to>
                                        <a:srgbClr val="FFFFFF"/>
                                      </p:to>
                                    </p:animClr>
                                    <p:set>
                                      <p:cBhvr>
                                        <p:cTn id="28" dur="250" autoRev="1" fill="remove"/>
                                        <p:tgtEl>
                                          <p:spTgt spid="6"/>
                                        </p:tgtEl>
                                        <p:attrNameLst>
                                          <p:attrName>fill.type</p:attrName>
                                        </p:attrNameLst>
                                      </p:cBhvr>
                                      <p:to>
                                        <p:strVal val="solid"/>
                                      </p:to>
                                    </p:set>
                                    <p:set>
                                      <p:cBhvr>
                                        <p:cTn id="29" dur="250" autoRev="1" fill="remove"/>
                                        <p:tgtEl>
                                          <p:spTgt spid="6"/>
                                        </p:tgtEl>
                                        <p:attrNameLst>
                                          <p:attrName>fill.on</p:attrName>
                                        </p:attrNameLst>
                                      </p:cBhvr>
                                      <p:to>
                                        <p:strVal val="true"/>
                                      </p:to>
                                    </p:set>
                                  </p:childTnLst>
                                </p:cTn>
                              </p:par>
                              <p:par>
                                <p:cTn id="30" presetID="27" presetClass="emph" presetSubtype="0" fill="remove" grpId="0" nodeType="withEffect">
                                  <p:stCondLst>
                                    <p:cond delay="2750"/>
                                  </p:stCondLst>
                                  <p:childTnLst>
                                    <p:animClr clrSpc="rgb" dir="cw">
                                      <p:cBhvr override="childStyle">
                                        <p:cTn id="31" dur="250" autoRev="1" fill="remove"/>
                                        <p:tgtEl>
                                          <p:spTgt spid="8"/>
                                        </p:tgtEl>
                                        <p:attrNameLst>
                                          <p:attrName>style.color</p:attrName>
                                        </p:attrNameLst>
                                      </p:cBhvr>
                                      <p:to>
                                        <a:srgbClr val="FFFFFF"/>
                                      </p:to>
                                    </p:animClr>
                                    <p:animClr clrSpc="rgb" dir="cw">
                                      <p:cBhvr>
                                        <p:cTn id="32" dur="250" autoRev="1" fill="remove"/>
                                        <p:tgtEl>
                                          <p:spTgt spid="8"/>
                                        </p:tgtEl>
                                        <p:attrNameLst>
                                          <p:attrName>fillcolor</p:attrName>
                                        </p:attrNameLst>
                                      </p:cBhvr>
                                      <p:to>
                                        <a:srgbClr val="FFFFFF"/>
                                      </p:to>
                                    </p:animClr>
                                    <p:set>
                                      <p:cBhvr>
                                        <p:cTn id="33" dur="250" autoRev="1" fill="remove"/>
                                        <p:tgtEl>
                                          <p:spTgt spid="8"/>
                                        </p:tgtEl>
                                        <p:attrNameLst>
                                          <p:attrName>fill.type</p:attrName>
                                        </p:attrNameLst>
                                      </p:cBhvr>
                                      <p:to>
                                        <p:strVal val="solid"/>
                                      </p:to>
                                    </p:set>
                                    <p:set>
                                      <p:cBhvr>
                                        <p:cTn id="34" dur="250" autoRev="1" fill="remove"/>
                                        <p:tgtEl>
                                          <p:spTgt spid="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80AF6-5160-85CF-CFDF-1FF9F20DBF3E}"/>
            </a:ext>
          </a:extLst>
        </p:cNvPr>
        <p:cNvGrpSpPr/>
        <p:nvPr/>
      </p:nvGrpSpPr>
      <p:grpSpPr>
        <a:xfrm>
          <a:off x="0" y="0"/>
          <a:ext cx="0" cy="0"/>
          <a:chOff x="0" y="0"/>
          <a:chExt cx="0" cy="0"/>
        </a:xfrm>
      </p:grpSpPr>
      <p:pic>
        <p:nvPicPr>
          <p:cNvPr id="3" name="Picture 2" descr="The image depicts a close-up view of a cratered lunar surface with visible topographical features.&#10;&#10;AI-generated content may be incorrect.">
            <a:extLst>
              <a:ext uri="{FF2B5EF4-FFF2-40B4-BE49-F238E27FC236}">
                <a16:creationId xmlns:a16="http://schemas.microsoft.com/office/drawing/2014/main" id="{584A6C02-FDF1-EFEF-FC00-3A6EE668A982}"/>
              </a:ext>
            </a:extLst>
          </p:cNvPr>
          <p:cNvPicPr>
            <a:picLocks noChangeAspect="1"/>
          </p:cNvPicPr>
          <p:nvPr/>
        </p:nvPicPr>
        <p:blipFill>
          <a:blip r:embed="rId3">
            <a:extLst>
              <a:ext uri="{28A0092B-C50C-407E-A947-70E740481C1C}">
                <a14:useLocalDpi xmlns:a14="http://schemas.microsoft.com/office/drawing/2010/main" val="0"/>
              </a:ext>
            </a:extLst>
          </a:blip>
          <a:srcRect l="14659" t="29963" r="2332"/>
          <a:stretch>
            <a:fillRect/>
          </a:stretch>
        </p:blipFill>
        <p:spPr>
          <a:xfrm>
            <a:off x="0" y="0"/>
            <a:ext cx="12192000" cy="6858000"/>
          </a:xfrm>
          <a:prstGeom prst="rect">
            <a:avLst/>
          </a:prstGeom>
        </p:spPr>
      </p:pic>
      <p:grpSp>
        <p:nvGrpSpPr>
          <p:cNvPr id="22" name="Group 21">
            <a:extLst>
              <a:ext uri="{FF2B5EF4-FFF2-40B4-BE49-F238E27FC236}">
                <a16:creationId xmlns:a16="http://schemas.microsoft.com/office/drawing/2014/main" id="{9C0A6584-7CF8-E785-2F68-29F1ED5206DA}"/>
              </a:ext>
            </a:extLst>
          </p:cNvPr>
          <p:cNvGrpSpPr/>
          <p:nvPr/>
        </p:nvGrpSpPr>
        <p:grpSpPr>
          <a:xfrm>
            <a:off x="7996844" y="417793"/>
            <a:ext cx="4195156" cy="994938"/>
            <a:chOff x="7996844" y="417793"/>
            <a:chExt cx="4195156" cy="994938"/>
          </a:xfrm>
        </p:grpSpPr>
        <p:sp>
          <p:nvSpPr>
            <p:cNvPr id="4" name="Rectangle 3">
              <a:extLst>
                <a:ext uri="{FF2B5EF4-FFF2-40B4-BE49-F238E27FC236}">
                  <a16:creationId xmlns:a16="http://schemas.microsoft.com/office/drawing/2014/main" id="{B30AACCA-B616-7813-4459-BFF07CFEE564}"/>
                </a:ext>
              </a:extLst>
            </p:cNvPr>
            <p:cNvSpPr/>
            <p:nvPr/>
          </p:nvSpPr>
          <p:spPr>
            <a:xfrm>
              <a:off x="7996844" y="417793"/>
              <a:ext cx="4195156" cy="994938"/>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29CDDA7E-8C7E-A636-3E8E-C0C2FB1D30B0}"/>
                </a:ext>
              </a:extLst>
            </p:cNvPr>
            <p:cNvSpPr txBox="1"/>
            <p:nvPr/>
          </p:nvSpPr>
          <p:spPr>
            <a:xfrm>
              <a:off x="8113222" y="499763"/>
              <a:ext cx="3528510" cy="830997"/>
            </a:xfrm>
            <a:prstGeom prst="rect">
              <a:avLst/>
            </a:prstGeom>
            <a:noFill/>
          </p:spPr>
          <p:txBody>
            <a:bodyPr wrap="square" rtlCol="0">
              <a:spAutoFit/>
            </a:bodyPr>
            <a:lstStyle/>
            <a:p>
              <a:r>
                <a:rPr lang="en-GB" sz="2800" dirty="0">
                  <a:solidFill>
                    <a:schemeClr val="bg1">
                      <a:lumMod val="85000"/>
                      <a:lumOff val="15000"/>
                    </a:schemeClr>
                  </a:solidFill>
                  <a:latin typeface="Source Sans Pro Black" panose="020B0803030403020204" pitchFamily="34" charset="0"/>
                </a:rPr>
                <a:t>Orientale Basin</a:t>
              </a:r>
            </a:p>
            <a:p>
              <a:r>
                <a:rPr lang="en-US" sz="2000" b="1" dirty="0">
                  <a:solidFill>
                    <a:schemeClr val="bg1">
                      <a:lumMod val="75000"/>
                      <a:lumOff val="25000"/>
                    </a:schemeClr>
                  </a:solidFill>
                  <a:latin typeface="Source Sans Pro Semibold" panose="020B0603030403020204" pitchFamily="34" charset="0"/>
                </a:rPr>
                <a:t>Impact basin; multiple rings</a:t>
              </a:r>
              <a:endParaRPr lang="en-GB" sz="2400" dirty="0">
                <a:solidFill>
                  <a:schemeClr val="bg1">
                    <a:lumMod val="75000"/>
                    <a:lumOff val="25000"/>
                  </a:schemeClr>
                </a:solidFill>
                <a:latin typeface="Source Sans Pro Semibold" panose="020B0603030403020204" pitchFamily="34" charset="0"/>
              </a:endParaRPr>
            </a:p>
          </p:txBody>
        </p:sp>
      </p:grpSp>
      <p:grpSp>
        <p:nvGrpSpPr>
          <p:cNvPr id="18" name="Group 17">
            <a:extLst>
              <a:ext uri="{FF2B5EF4-FFF2-40B4-BE49-F238E27FC236}">
                <a16:creationId xmlns:a16="http://schemas.microsoft.com/office/drawing/2014/main" id="{631EAA64-8CA4-5522-9D29-0593DA4F9D50}"/>
              </a:ext>
            </a:extLst>
          </p:cNvPr>
          <p:cNvGrpSpPr/>
          <p:nvPr/>
        </p:nvGrpSpPr>
        <p:grpSpPr>
          <a:xfrm rot="18895888">
            <a:off x="3098071" y="-947986"/>
            <a:ext cx="190115" cy="8390417"/>
            <a:chOff x="3312790" y="550779"/>
            <a:chExt cx="293914" cy="5764463"/>
          </a:xfrm>
        </p:grpSpPr>
        <p:cxnSp>
          <p:nvCxnSpPr>
            <p:cNvPr id="13" name="Straight Connector 12">
              <a:extLst>
                <a:ext uri="{FF2B5EF4-FFF2-40B4-BE49-F238E27FC236}">
                  <a16:creationId xmlns:a16="http://schemas.microsoft.com/office/drawing/2014/main" id="{4EA700CF-160D-C1B5-BD9D-37501F1464D6}"/>
                </a:ext>
              </a:extLst>
            </p:cNvPr>
            <p:cNvCxnSpPr/>
            <p:nvPr/>
          </p:nvCxnSpPr>
          <p:spPr>
            <a:xfrm>
              <a:off x="3459747" y="550779"/>
              <a:ext cx="0" cy="5764463"/>
            </a:xfrm>
            <a:prstGeom prst="line">
              <a:avLst/>
            </a:prstGeom>
            <a:ln w="38100">
              <a:solidFill>
                <a:schemeClr val="tx1">
                  <a:lumMod val="85000"/>
                </a:schemeClr>
              </a:solidFill>
            </a:ln>
          </p:spPr>
          <p:style>
            <a:lnRef idx="2">
              <a:schemeClr val="dk1"/>
            </a:lnRef>
            <a:fillRef idx="0">
              <a:schemeClr val="dk1"/>
            </a:fillRef>
            <a:effectRef idx="1">
              <a:schemeClr val="dk1"/>
            </a:effectRef>
            <a:fontRef idx="minor">
              <a:schemeClr val="tx1"/>
            </a:fontRef>
          </p:style>
        </p:cxnSp>
        <p:cxnSp>
          <p:nvCxnSpPr>
            <p:cNvPr id="15" name="Straight Connector 14">
              <a:extLst>
                <a:ext uri="{FF2B5EF4-FFF2-40B4-BE49-F238E27FC236}">
                  <a16:creationId xmlns:a16="http://schemas.microsoft.com/office/drawing/2014/main" id="{9F1EA0E7-71D6-97B4-4900-C252180FB132}"/>
                </a:ext>
              </a:extLst>
            </p:cNvPr>
            <p:cNvCxnSpPr/>
            <p:nvPr/>
          </p:nvCxnSpPr>
          <p:spPr>
            <a:xfrm>
              <a:off x="3312790" y="6313141"/>
              <a:ext cx="293914" cy="0"/>
            </a:xfrm>
            <a:prstGeom prst="line">
              <a:avLst/>
            </a:prstGeom>
            <a:ln w="38100">
              <a:solidFill>
                <a:schemeClr val="tx1">
                  <a:lumMod val="85000"/>
                </a:schemeClr>
              </a:solidFill>
            </a:ln>
          </p:spPr>
          <p:style>
            <a:lnRef idx="2">
              <a:schemeClr val="dk1"/>
            </a:lnRef>
            <a:fillRef idx="0">
              <a:schemeClr val="dk1"/>
            </a:fillRef>
            <a:effectRef idx="1">
              <a:schemeClr val="dk1"/>
            </a:effectRef>
            <a:fontRef idx="minor">
              <a:schemeClr val="tx1"/>
            </a:fontRef>
          </p:style>
        </p:cxnSp>
        <p:cxnSp>
          <p:nvCxnSpPr>
            <p:cNvPr id="17" name="Straight Connector 16">
              <a:extLst>
                <a:ext uri="{FF2B5EF4-FFF2-40B4-BE49-F238E27FC236}">
                  <a16:creationId xmlns:a16="http://schemas.microsoft.com/office/drawing/2014/main" id="{04CE40C6-1725-3A71-4CA5-6170EFF24A64}"/>
                </a:ext>
              </a:extLst>
            </p:cNvPr>
            <p:cNvCxnSpPr/>
            <p:nvPr/>
          </p:nvCxnSpPr>
          <p:spPr>
            <a:xfrm>
              <a:off x="3312790" y="550779"/>
              <a:ext cx="293914" cy="0"/>
            </a:xfrm>
            <a:prstGeom prst="line">
              <a:avLst/>
            </a:prstGeom>
            <a:ln w="38100">
              <a:solidFill>
                <a:schemeClr val="tx1">
                  <a:lumMod val="85000"/>
                </a:schemeClr>
              </a:solidFill>
            </a:ln>
          </p:spPr>
          <p:style>
            <a:lnRef idx="2">
              <a:schemeClr val="dk1"/>
            </a:lnRef>
            <a:fillRef idx="0">
              <a:schemeClr val="dk1"/>
            </a:fillRef>
            <a:effectRef idx="1">
              <a:schemeClr val="dk1"/>
            </a:effectRef>
            <a:fontRef idx="minor">
              <a:schemeClr val="tx1"/>
            </a:fontRef>
          </p:style>
        </p:cxnSp>
      </p:grpSp>
      <p:grpSp>
        <p:nvGrpSpPr>
          <p:cNvPr id="21" name="Group 20">
            <a:extLst>
              <a:ext uri="{FF2B5EF4-FFF2-40B4-BE49-F238E27FC236}">
                <a16:creationId xmlns:a16="http://schemas.microsoft.com/office/drawing/2014/main" id="{1390556E-AF24-2E3C-9DB1-CC60447151E9}"/>
              </a:ext>
            </a:extLst>
          </p:cNvPr>
          <p:cNvGrpSpPr/>
          <p:nvPr/>
        </p:nvGrpSpPr>
        <p:grpSpPr>
          <a:xfrm>
            <a:off x="7996844" y="1830524"/>
            <a:ext cx="4195156" cy="1276230"/>
            <a:chOff x="7996844" y="1858857"/>
            <a:chExt cx="4195156" cy="1276230"/>
          </a:xfrm>
        </p:grpSpPr>
        <p:sp>
          <p:nvSpPr>
            <p:cNvPr id="19" name="Rectangle 18">
              <a:extLst>
                <a:ext uri="{FF2B5EF4-FFF2-40B4-BE49-F238E27FC236}">
                  <a16:creationId xmlns:a16="http://schemas.microsoft.com/office/drawing/2014/main" id="{226F9AAB-0A4A-7305-82E4-D8994CFC924E}"/>
                </a:ext>
              </a:extLst>
            </p:cNvPr>
            <p:cNvSpPr/>
            <p:nvPr/>
          </p:nvSpPr>
          <p:spPr>
            <a:xfrm>
              <a:off x="7996844" y="1858857"/>
              <a:ext cx="4195156" cy="1276230"/>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BA215587-2AFB-C1E2-2392-100D0058DBE9}"/>
                </a:ext>
              </a:extLst>
            </p:cNvPr>
            <p:cNvSpPr txBox="1"/>
            <p:nvPr/>
          </p:nvSpPr>
          <p:spPr>
            <a:xfrm>
              <a:off x="8113222" y="1926146"/>
              <a:ext cx="3991692" cy="1077218"/>
            </a:xfrm>
            <a:prstGeom prst="rect">
              <a:avLst/>
            </a:prstGeom>
            <a:noFill/>
          </p:spPr>
          <p:txBody>
            <a:bodyPr wrap="square" rtlCol="0">
              <a:spAutoFit/>
            </a:bodyPr>
            <a:lstStyle/>
            <a:p>
              <a:r>
                <a:rPr lang="en-US" sz="2000" dirty="0">
                  <a:solidFill>
                    <a:schemeClr val="bg1">
                      <a:lumMod val="75000"/>
                      <a:lumOff val="25000"/>
                    </a:schemeClr>
                  </a:solidFill>
                  <a:latin typeface="Source Sans Pro" panose="020B0503030403020204" pitchFamily="34" charset="0"/>
                </a:rPr>
                <a:t>Formed </a:t>
              </a:r>
              <a:r>
                <a:rPr lang="en-US" sz="2000" b="1" dirty="0">
                  <a:solidFill>
                    <a:schemeClr val="bg1">
                      <a:lumMod val="75000"/>
                      <a:lumOff val="25000"/>
                    </a:schemeClr>
                  </a:solidFill>
                  <a:latin typeface="Source Sans Pro" panose="020B0503030403020204" pitchFamily="34" charset="0"/>
                </a:rPr>
                <a:t>~3.7 billion years ago</a:t>
              </a:r>
              <a:r>
                <a:rPr lang="en-GB" sz="2400" dirty="0">
                  <a:solidFill>
                    <a:schemeClr val="bg1">
                      <a:lumMod val="75000"/>
                      <a:lumOff val="25000"/>
                    </a:schemeClr>
                  </a:solidFill>
                  <a:latin typeface="Source Sans Pro" panose="020B0503030403020204" pitchFamily="34" charset="0"/>
                </a:rPr>
                <a:t>, </a:t>
              </a:r>
              <a:r>
                <a:rPr lang="en-GB" sz="2000" dirty="0">
                  <a:solidFill>
                    <a:schemeClr val="bg1">
                      <a:lumMod val="75000"/>
                      <a:lumOff val="25000"/>
                    </a:schemeClr>
                  </a:solidFill>
                  <a:latin typeface="Source Sans Pro" panose="020B0503030403020204" pitchFamily="34" charset="0"/>
                </a:rPr>
                <a:t>by an asteroid</a:t>
              </a:r>
              <a:r>
                <a:rPr lang="en-GB" sz="2000" b="1" dirty="0">
                  <a:solidFill>
                    <a:schemeClr val="bg1">
                      <a:lumMod val="75000"/>
                      <a:lumOff val="25000"/>
                    </a:schemeClr>
                  </a:solidFill>
                  <a:latin typeface="Source Sans Pro" panose="020B0503030403020204" pitchFamily="34" charset="0"/>
                </a:rPr>
                <a:t> 65 km wide</a:t>
              </a:r>
              <a:r>
                <a:rPr lang="en-GB" sz="2000" dirty="0">
                  <a:solidFill>
                    <a:schemeClr val="bg1">
                      <a:lumMod val="75000"/>
                      <a:lumOff val="25000"/>
                    </a:schemeClr>
                  </a:solidFill>
                  <a:latin typeface="Source Sans Pro" panose="020B0503030403020204" pitchFamily="34" charset="0"/>
                </a:rPr>
                <a:t> travelling </a:t>
              </a:r>
              <a:r>
                <a:rPr lang="en-GB" sz="2000" b="1" dirty="0">
                  <a:solidFill>
                    <a:schemeClr val="bg1">
                      <a:lumMod val="75000"/>
                      <a:lumOff val="25000"/>
                    </a:schemeClr>
                  </a:solidFill>
                  <a:latin typeface="Source Sans Pro" panose="020B0503030403020204" pitchFamily="34" charset="0"/>
                </a:rPr>
                <a:t>15x faster </a:t>
              </a:r>
              <a:r>
                <a:rPr lang="en-GB" sz="2000" dirty="0">
                  <a:solidFill>
                    <a:schemeClr val="bg1">
                      <a:lumMod val="75000"/>
                      <a:lumOff val="25000"/>
                    </a:schemeClr>
                  </a:solidFill>
                  <a:latin typeface="Source Sans Pro" panose="020B0503030403020204" pitchFamily="34" charset="0"/>
                </a:rPr>
                <a:t>than a bullet</a:t>
              </a:r>
              <a:endParaRPr lang="en-US" sz="2000" dirty="0">
                <a:solidFill>
                  <a:schemeClr val="bg1">
                    <a:lumMod val="75000"/>
                    <a:lumOff val="25000"/>
                  </a:schemeClr>
                </a:solidFill>
                <a:latin typeface="Source Sans Pro" panose="020B0503030403020204" pitchFamily="34" charset="0"/>
              </a:endParaRPr>
            </a:p>
          </p:txBody>
        </p:sp>
      </p:grpSp>
      <p:grpSp>
        <p:nvGrpSpPr>
          <p:cNvPr id="24" name="Group 23">
            <a:extLst>
              <a:ext uri="{FF2B5EF4-FFF2-40B4-BE49-F238E27FC236}">
                <a16:creationId xmlns:a16="http://schemas.microsoft.com/office/drawing/2014/main" id="{05685BF2-3976-A7DD-C3E9-E578A631600B}"/>
              </a:ext>
            </a:extLst>
          </p:cNvPr>
          <p:cNvGrpSpPr/>
          <p:nvPr/>
        </p:nvGrpSpPr>
        <p:grpSpPr>
          <a:xfrm>
            <a:off x="7996844" y="3524547"/>
            <a:ext cx="4195156" cy="779115"/>
            <a:chOff x="7996844" y="1710378"/>
            <a:chExt cx="4195156" cy="1276230"/>
          </a:xfrm>
        </p:grpSpPr>
        <p:sp>
          <p:nvSpPr>
            <p:cNvPr id="25" name="Rectangle 24">
              <a:extLst>
                <a:ext uri="{FF2B5EF4-FFF2-40B4-BE49-F238E27FC236}">
                  <a16:creationId xmlns:a16="http://schemas.microsoft.com/office/drawing/2014/main" id="{92BC848F-39B2-307A-3DEB-618466F0D8A8}"/>
                </a:ext>
              </a:extLst>
            </p:cNvPr>
            <p:cNvSpPr/>
            <p:nvPr/>
          </p:nvSpPr>
          <p:spPr>
            <a:xfrm>
              <a:off x="7996844" y="1710378"/>
              <a:ext cx="4195156" cy="1276230"/>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714F212B-C3F6-633F-0AEB-2E11F3D53672}"/>
                </a:ext>
              </a:extLst>
            </p:cNvPr>
            <p:cNvSpPr txBox="1"/>
            <p:nvPr/>
          </p:nvSpPr>
          <p:spPr>
            <a:xfrm>
              <a:off x="8113222" y="1787596"/>
              <a:ext cx="3991692" cy="1159553"/>
            </a:xfrm>
            <a:prstGeom prst="rect">
              <a:avLst/>
            </a:prstGeom>
            <a:noFill/>
          </p:spPr>
          <p:txBody>
            <a:bodyPr wrap="square" rtlCol="0">
              <a:spAutoFit/>
            </a:bodyPr>
            <a:lstStyle/>
            <a:p>
              <a:r>
                <a:rPr lang="en-US" sz="2000" dirty="0">
                  <a:solidFill>
                    <a:schemeClr val="bg1">
                      <a:lumMod val="75000"/>
                      <a:lumOff val="25000"/>
                    </a:schemeClr>
                  </a:solidFill>
                  <a:latin typeface="Source Sans Pro" panose="020B0503030403020204" pitchFamily="34" charset="0"/>
                </a:rPr>
                <a:t>Approximately </a:t>
              </a:r>
              <a:r>
                <a:rPr lang="en-US" sz="2000" b="1" dirty="0">
                  <a:solidFill>
                    <a:schemeClr val="bg1">
                      <a:lumMod val="75000"/>
                      <a:lumOff val="25000"/>
                    </a:schemeClr>
                  </a:solidFill>
                  <a:latin typeface="Source Sans Pro" panose="020B0503030403020204" pitchFamily="34" charset="0"/>
                </a:rPr>
                <a:t>one-trillion</a:t>
              </a:r>
              <a:r>
                <a:rPr lang="en-US" sz="2000" dirty="0">
                  <a:solidFill>
                    <a:schemeClr val="bg1">
                      <a:lumMod val="75000"/>
                      <a:lumOff val="25000"/>
                    </a:schemeClr>
                  </a:solidFill>
                  <a:latin typeface="Source Sans Pro" panose="020B0503030403020204" pitchFamily="34" charset="0"/>
                </a:rPr>
                <a:t> Hiroshima bombs</a:t>
              </a:r>
              <a:endParaRPr lang="en-US" sz="2000" b="1" dirty="0">
                <a:solidFill>
                  <a:schemeClr val="bg1">
                    <a:lumMod val="75000"/>
                    <a:lumOff val="25000"/>
                  </a:schemeClr>
                </a:solidFill>
                <a:latin typeface="Source Sans Pro" panose="020B0503030403020204" pitchFamily="34" charset="0"/>
              </a:endParaRPr>
            </a:p>
          </p:txBody>
        </p:sp>
      </p:grpSp>
    </p:spTree>
    <p:extLst>
      <p:ext uri="{BB962C8B-B14F-4D97-AF65-F5344CB8AC3E}">
        <p14:creationId xmlns:p14="http://schemas.microsoft.com/office/powerpoint/2010/main" val="219696283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additive="base">
                                        <p:cTn id="12" dur="1000" fill="hold"/>
                                        <p:tgtEl>
                                          <p:spTgt spid="21"/>
                                        </p:tgtEl>
                                        <p:attrNameLst>
                                          <p:attrName>ppt_x</p:attrName>
                                        </p:attrNameLst>
                                      </p:cBhvr>
                                      <p:tavLst>
                                        <p:tav tm="0">
                                          <p:val>
                                            <p:strVal val="1+#ppt_w/2"/>
                                          </p:val>
                                        </p:tav>
                                        <p:tav tm="100000">
                                          <p:val>
                                            <p:strVal val="#ppt_x"/>
                                          </p:val>
                                        </p:tav>
                                      </p:tavLst>
                                    </p:anim>
                                    <p:anim calcmode="lin" valueType="num">
                                      <p:cBhvr additive="base">
                                        <p:cTn id="13" dur="10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nodeType="clickEffect">
                                  <p:stCondLst>
                                    <p:cond delay="0"/>
                                  </p:stCondLst>
                                  <p:childTnLst>
                                    <p:set>
                                      <p:cBhvr>
                                        <p:cTn id="17" dur="1" fill="hold">
                                          <p:stCondLst>
                                            <p:cond delay="0"/>
                                          </p:stCondLst>
                                        </p:cTn>
                                        <p:tgtEl>
                                          <p:spTgt spid="24"/>
                                        </p:tgtEl>
                                        <p:attrNameLst>
                                          <p:attrName>style.visibility</p:attrName>
                                        </p:attrNameLst>
                                      </p:cBhvr>
                                      <p:to>
                                        <p:strVal val="visible"/>
                                      </p:to>
                                    </p:set>
                                    <p:anim calcmode="lin" valueType="num">
                                      <p:cBhvr additive="base">
                                        <p:cTn id="18" dur="1000" fill="hold"/>
                                        <p:tgtEl>
                                          <p:spTgt spid="24"/>
                                        </p:tgtEl>
                                        <p:attrNameLst>
                                          <p:attrName>ppt_x</p:attrName>
                                        </p:attrNameLst>
                                      </p:cBhvr>
                                      <p:tavLst>
                                        <p:tav tm="0">
                                          <p:val>
                                            <p:strVal val="1+#ppt_w/2"/>
                                          </p:val>
                                        </p:tav>
                                        <p:tav tm="100000">
                                          <p:val>
                                            <p:strVal val="#ppt_x"/>
                                          </p:val>
                                        </p:tav>
                                      </p:tavLst>
                                    </p:anim>
                                    <p:anim calcmode="lin" valueType="num">
                                      <p:cBhvr additive="base">
                                        <p:cTn id="19" dur="100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he image depicts a detailed and textured lunar surface, showcasing various craters, ridges, and shadows, highlighting the moon's geological complexity.&#10;&#10;AI-generated content may be incorrect.">
            <a:extLst>
              <a:ext uri="{FF2B5EF4-FFF2-40B4-BE49-F238E27FC236}">
                <a16:creationId xmlns:a16="http://schemas.microsoft.com/office/drawing/2014/main" id="{814E7CB1-A4AF-E692-5739-479779D81FE9}"/>
              </a:ext>
            </a:extLst>
          </p:cNvPr>
          <p:cNvPicPr>
            <a:picLocks noChangeAspect="1"/>
          </p:cNvPicPr>
          <p:nvPr/>
        </p:nvPicPr>
        <p:blipFill>
          <a:blip r:embed="rId3">
            <a:extLst>
              <a:ext uri="{28A0092B-C50C-407E-A947-70E740481C1C}">
                <a14:useLocalDpi xmlns:a14="http://schemas.microsoft.com/office/drawing/2010/main" val="0"/>
              </a:ext>
            </a:extLst>
          </a:blip>
          <a:srcRect r="11711"/>
          <a:stretch>
            <a:fillRect/>
          </a:stretch>
        </p:blipFill>
        <p:spPr>
          <a:xfrm>
            <a:off x="3109686" y="7928"/>
            <a:ext cx="9082314" cy="6858000"/>
          </a:xfrm>
          <a:prstGeom prst="rect">
            <a:avLst/>
          </a:prstGeom>
        </p:spPr>
      </p:pic>
      <p:grpSp>
        <p:nvGrpSpPr>
          <p:cNvPr id="6" name="Group 5">
            <a:extLst>
              <a:ext uri="{FF2B5EF4-FFF2-40B4-BE49-F238E27FC236}">
                <a16:creationId xmlns:a16="http://schemas.microsoft.com/office/drawing/2014/main" id="{0ED1420A-C21B-50C1-D230-55D2B0AC9814}"/>
              </a:ext>
            </a:extLst>
          </p:cNvPr>
          <p:cNvGrpSpPr/>
          <p:nvPr/>
        </p:nvGrpSpPr>
        <p:grpSpPr>
          <a:xfrm>
            <a:off x="0" y="396023"/>
            <a:ext cx="4195156" cy="994938"/>
            <a:chOff x="7996844" y="417793"/>
            <a:chExt cx="4195156" cy="994938"/>
          </a:xfrm>
        </p:grpSpPr>
        <p:sp>
          <p:nvSpPr>
            <p:cNvPr id="7" name="Rectangle 6">
              <a:extLst>
                <a:ext uri="{FF2B5EF4-FFF2-40B4-BE49-F238E27FC236}">
                  <a16:creationId xmlns:a16="http://schemas.microsoft.com/office/drawing/2014/main" id="{AF15F955-1ECA-64B8-D664-8F0BFCD8F09A}"/>
                </a:ext>
              </a:extLst>
            </p:cNvPr>
            <p:cNvSpPr/>
            <p:nvPr/>
          </p:nvSpPr>
          <p:spPr>
            <a:xfrm>
              <a:off x="7996844" y="417793"/>
              <a:ext cx="4195156" cy="994938"/>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8" name="TextBox 7">
              <a:extLst>
                <a:ext uri="{FF2B5EF4-FFF2-40B4-BE49-F238E27FC236}">
                  <a16:creationId xmlns:a16="http://schemas.microsoft.com/office/drawing/2014/main" id="{2E6124DA-7D37-A7B3-0AE3-2906DF3DFBA7}"/>
                </a:ext>
              </a:extLst>
            </p:cNvPr>
            <p:cNvSpPr txBox="1"/>
            <p:nvPr/>
          </p:nvSpPr>
          <p:spPr>
            <a:xfrm>
              <a:off x="8576404" y="509339"/>
              <a:ext cx="3528510" cy="830997"/>
            </a:xfrm>
            <a:prstGeom prst="rect">
              <a:avLst/>
            </a:prstGeom>
            <a:noFill/>
          </p:spPr>
          <p:txBody>
            <a:bodyPr wrap="square" rtlCol="0">
              <a:spAutoFit/>
            </a:bodyPr>
            <a:lstStyle/>
            <a:p>
              <a:pPr algn="r"/>
              <a:r>
                <a:rPr lang="en-GB" sz="2800" dirty="0">
                  <a:solidFill>
                    <a:schemeClr val="bg1">
                      <a:lumMod val="85000"/>
                      <a:lumOff val="15000"/>
                    </a:schemeClr>
                  </a:solidFill>
                  <a:latin typeface="Source Sans Pro Black" panose="020B0803030403020204" pitchFamily="34" charset="0"/>
                </a:rPr>
                <a:t>Vavilov Crater</a:t>
              </a:r>
            </a:p>
            <a:p>
              <a:pPr algn="r"/>
              <a:r>
                <a:rPr lang="en-US" sz="2000" b="1" dirty="0">
                  <a:solidFill>
                    <a:schemeClr val="bg1">
                      <a:lumMod val="75000"/>
                      <a:lumOff val="25000"/>
                    </a:schemeClr>
                  </a:solidFill>
                  <a:latin typeface="Source Sans Pro Semibold" panose="020B0603030403020204" pitchFamily="34" charset="0"/>
                </a:rPr>
                <a:t>Complex crater; central peak</a:t>
              </a:r>
              <a:endParaRPr lang="en-GB" sz="2400" dirty="0">
                <a:solidFill>
                  <a:schemeClr val="bg1">
                    <a:lumMod val="75000"/>
                    <a:lumOff val="25000"/>
                  </a:schemeClr>
                </a:solidFill>
                <a:latin typeface="Source Sans Pro Semibold" panose="020B0603030403020204" pitchFamily="34" charset="0"/>
              </a:endParaRPr>
            </a:p>
          </p:txBody>
        </p:sp>
      </p:grpSp>
      <p:grpSp>
        <p:nvGrpSpPr>
          <p:cNvPr id="9" name="Group 8">
            <a:extLst>
              <a:ext uri="{FF2B5EF4-FFF2-40B4-BE49-F238E27FC236}">
                <a16:creationId xmlns:a16="http://schemas.microsoft.com/office/drawing/2014/main" id="{916D89A8-DFDB-317D-D440-614B8F719FB9}"/>
              </a:ext>
            </a:extLst>
          </p:cNvPr>
          <p:cNvGrpSpPr/>
          <p:nvPr/>
        </p:nvGrpSpPr>
        <p:grpSpPr>
          <a:xfrm>
            <a:off x="0" y="1808754"/>
            <a:ext cx="4195156" cy="876389"/>
            <a:chOff x="7996844" y="1858857"/>
            <a:chExt cx="4195156" cy="1276230"/>
          </a:xfrm>
        </p:grpSpPr>
        <p:sp>
          <p:nvSpPr>
            <p:cNvPr id="10" name="Rectangle 9">
              <a:extLst>
                <a:ext uri="{FF2B5EF4-FFF2-40B4-BE49-F238E27FC236}">
                  <a16:creationId xmlns:a16="http://schemas.microsoft.com/office/drawing/2014/main" id="{C6B12D28-41C9-8C0A-5053-D8F3FE6F143E}"/>
                </a:ext>
              </a:extLst>
            </p:cNvPr>
            <p:cNvSpPr/>
            <p:nvPr/>
          </p:nvSpPr>
          <p:spPr>
            <a:xfrm>
              <a:off x="7996844" y="1858857"/>
              <a:ext cx="4195156" cy="1276230"/>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11" name="TextBox 10">
              <a:extLst>
                <a:ext uri="{FF2B5EF4-FFF2-40B4-BE49-F238E27FC236}">
                  <a16:creationId xmlns:a16="http://schemas.microsoft.com/office/drawing/2014/main" id="{8300C57D-2E81-261D-75C6-9D32137EBBBF}"/>
                </a:ext>
              </a:extLst>
            </p:cNvPr>
            <p:cNvSpPr txBox="1"/>
            <p:nvPr/>
          </p:nvSpPr>
          <p:spPr>
            <a:xfrm>
              <a:off x="8098576" y="1958363"/>
              <a:ext cx="3991692" cy="707886"/>
            </a:xfrm>
            <a:prstGeom prst="rect">
              <a:avLst/>
            </a:prstGeom>
            <a:noFill/>
          </p:spPr>
          <p:txBody>
            <a:bodyPr wrap="square" rtlCol="0">
              <a:spAutoFit/>
            </a:bodyPr>
            <a:lstStyle/>
            <a:p>
              <a:pPr algn="r"/>
              <a:r>
                <a:rPr lang="en-US" sz="2000" b="1" dirty="0">
                  <a:solidFill>
                    <a:schemeClr val="bg1">
                      <a:lumMod val="75000"/>
                      <a:lumOff val="25000"/>
                    </a:schemeClr>
                  </a:solidFill>
                  <a:latin typeface="Source Sans Pro" panose="020B0503030403020204" pitchFamily="34" charset="0"/>
                </a:rPr>
                <a:t>One-hundred-kilometers </a:t>
              </a:r>
              <a:r>
                <a:rPr lang="en-US" sz="2000" dirty="0">
                  <a:solidFill>
                    <a:schemeClr val="bg1">
                      <a:lumMod val="75000"/>
                      <a:lumOff val="25000"/>
                    </a:schemeClr>
                  </a:solidFill>
                  <a:latin typeface="Source Sans Pro" panose="020B0503030403020204" pitchFamily="34" charset="0"/>
                </a:rPr>
                <a:t>across and formed </a:t>
              </a:r>
              <a:r>
                <a:rPr lang="en-US" sz="2000" b="1" dirty="0">
                  <a:solidFill>
                    <a:schemeClr val="bg1">
                      <a:lumMod val="75000"/>
                      <a:lumOff val="25000"/>
                    </a:schemeClr>
                  </a:solidFill>
                  <a:latin typeface="Source Sans Pro" panose="020B0503030403020204" pitchFamily="34" charset="0"/>
                </a:rPr>
                <a:t>~1.9 billion years ago</a:t>
              </a:r>
            </a:p>
          </p:txBody>
        </p:sp>
      </p:grpSp>
      <p:grpSp>
        <p:nvGrpSpPr>
          <p:cNvPr id="12" name="Group 11">
            <a:extLst>
              <a:ext uri="{FF2B5EF4-FFF2-40B4-BE49-F238E27FC236}">
                <a16:creationId xmlns:a16="http://schemas.microsoft.com/office/drawing/2014/main" id="{4D25D335-8891-90BF-C7FA-B2643CC02F62}"/>
              </a:ext>
            </a:extLst>
          </p:cNvPr>
          <p:cNvGrpSpPr/>
          <p:nvPr/>
        </p:nvGrpSpPr>
        <p:grpSpPr>
          <a:xfrm>
            <a:off x="-175" y="3102936"/>
            <a:ext cx="4195156" cy="779115"/>
            <a:chOff x="7996669" y="1085310"/>
            <a:chExt cx="4195156" cy="1276230"/>
          </a:xfrm>
        </p:grpSpPr>
        <p:sp>
          <p:nvSpPr>
            <p:cNvPr id="13" name="Rectangle 12">
              <a:extLst>
                <a:ext uri="{FF2B5EF4-FFF2-40B4-BE49-F238E27FC236}">
                  <a16:creationId xmlns:a16="http://schemas.microsoft.com/office/drawing/2014/main" id="{76BD02AF-B6F6-AE36-291F-17B12AA51A7A}"/>
                </a:ext>
              </a:extLst>
            </p:cNvPr>
            <p:cNvSpPr/>
            <p:nvPr/>
          </p:nvSpPr>
          <p:spPr>
            <a:xfrm>
              <a:off x="7996669" y="1085310"/>
              <a:ext cx="4195156" cy="1276230"/>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14" name="TextBox 13">
              <a:extLst>
                <a:ext uri="{FF2B5EF4-FFF2-40B4-BE49-F238E27FC236}">
                  <a16:creationId xmlns:a16="http://schemas.microsoft.com/office/drawing/2014/main" id="{4D06E7BA-0B10-B019-8C63-31D72CA5C3BB}"/>
                </a:ext>
              </a:extLst>
            </p:cNvPr>
            <p:cNvSpPr txBox="1"/>
            <p:nvPr/>
          </p:nvSpPr>
          <p:spPr>
            <a:xfrm>
              <a:off x="8098576" y="1143648"/>
              <a:ext cx="4024481" cy="1159553"/>
            </a:xfrm>
            <a:prstGeom prst="rect">
              <a:avLst/>
            </a:prstGeom>
            <a:noFill/>
          </p:spPr>
          <p:txBody>
            <a:bodyPr wrap="square" rtlCol="0">
              <a:spAutoFit/>
            </a:bodyPr>
            <a:lstStyle/>
            <a:p>
              <a:pPr algn="r"/>
              <a:r>
                <a:rPr lang="en-US" sz="2000" dirty="0">
                  <a:solidFill>
                    <a:schemeClr val="bg1">
                      <a:lumMod val="75000"/>
                      <a:lumOff val="25000"/>
                    </a:schemeClr>
                  </a:solidFill>
                  <a:latin typeface="Source Sans Pro" panose="020B0503030403020204" pitchFamily="34" charset="0"/>
                </a:rPr>
                <a:t>That’s approximately </a:t>
              </a:r>
              <a:r>
                <a:rPr lang="en-US" sz="2000" b="1" dirty="0">
                  <a:solidFill>
                    <a:schemeClr val="bg1">
                      <a:lumMod val="75000"/>
                      <a:lumOff val="25000"/>
                    </a:schemeClr>
                  </a:solidFill>
                  <a:latin typeface="Source Sans Pro" panose="020B0503030403020204" pitchFamily="34" charset="0"/>
                </a:rPr>
                <a:t>two-billion</a:t>
              </a:r>
              <a:r>
                <a:rPr lang="en-US" sz="2000" dirty="0">
                  <a:solidFill>
                    <a:schemeClr val="bg1">
                      <a:lumMod val="75000"/>
                      <a:lumOff val="25000"/>
                    </a:schemeClr>
                  </a:solidFill>
                  <a:latin typeface="Source Sans Pro" panose="020B0503030403020204" pitchFamily="34" charset="0"/>
                </a:rPr>
                <a:t> Hiroshima bombs!</a:t>
              </a:r>
              <a:endParaRPr lang="en-US" sz="2000" b="1" dirty="0">
                <a:solidFill>
                  <a:schemeClr val="bg1">
                    <a:lumMod val="75000"/>
                    <a:lumOff val="25000"/>
                  </a:schemeClr>
                </a:solidFill>
                <a:latin typeface="Source Sans Pro" panose="020B0503030403020204" pitchFamily="34" charset="0"/>
              </a:endParaRPr>
            </a:p>
          </p:txBody>
        </p:sp>
      </p:grpSp>
      <p:grpSp>
        <p:nvGrpSpPr>
          <p:cNvPr id="15" name="Group 14">
            <a:extLst>
              <a:ext uri="{FF2B5EF4-FFF2-40B4-BE49-F238E27FC236}">
                <a16:creationId xmlns:a16="http://schemas.microsoft.com/office/drawing/2014/main" id="{F6A3ACF8-0A33-7AEC-8D8D-D349FE8206AF}"/>
              </a:ext>
            </a:extLst>
          </p:cNvPr>
          <p:cNvGrpSpPr/>
          <p:nvPr/>
        </p:nvGrpSpPr>
        <p:grpSpPr>
          <a:xfrm rot="18895888">
            <a:off x="7831366" y="2787790"/>
            <a:ext cx="169401" cy="1382775"/>
            <a:chOff x="3312790" y="550779"/>
            <a:chExt cx="293914" cy="5764463"/>
          </a:xfrm>
        </p:grpSpPr>
        <p:cxnSp>
          <p:nvCxnSpPr>
            <p:cNvPr id="16" name="Straight Connector 15">
              <a:extLst>
                <a:ext uri="{FF2B5EF4-FFF2-40B4-BE49-F238E27FC236}">
                  <a16:creationId xmlns:a16="http://schemas.microsoft.com/office/drawing/2014/main" id="{BE83EC23-019E-D508-8431-67D2DC1C469E}"/>
                </a:ext>
              </a:extLst>
            </p:cNvPr>
            <p:cNvCxnSpPr/>
            <p:nvPr/>
          </p:nvCxnSpPr>
          <p:spPr>
            <a:xfrm>
              <a:off x="3459747" y="550779"/>
              <a:ext cx="0" cy="5764463"/>
            </a:xfrm>
            <a:prstGeom prst="line">
              <a:avLst/>
            </a:prstGeom>
            <a:ln w="38100">
              <a:solidFill>
                <a:schemeClr val="tx1"/>
              </a:solidFill>
            </a:ln>
          </p:spPr>
          <p:style>
            <a:lnRef idx="2">
              <a:schemeClr val="dk1"/>
            </a:lnRef>
            <a:fillRef idx="0">
              <a:schemeClr val="dk1"/>
            </a:fillRef>
            <a:effectRef idx="1">
              <a:schemeClr val="dk1"/>
            </a:effectRef>
            <a:fontRef idx="minor">
              <a:schemeClr val="tx1"/>
            </a:fontRef>
          </p:style>
        </p:cxnSp>
        <p:cxnSp>
          <p:nvCxnSpPr>
            <p:cNvPr id="17" name="Straight Connector 16">
              <a:extLst>
                <a:ext uri="{FF2B5EF4-FFF2-40B4-BE49-F238E27FC236}">
                  <a16:creationId xmlns:a16="http://schemas.microsoft.com/office/drawing/2014/main" id="{54AB9B23-F7C5-400F-B1AF-0D775E8F48BD}"/>
                </a:ext>
              </a:extLst>
            </p:cNvPr>
            <p:cNvCxnSpPr/>
            <p:nvPr/>
          </p:nvCxnSpPr>
          <p:spPr>
            <a:xfrm>
              <a:off x="3312790" y="6313141"/>
              <a:ext cx="293914" cy="0"/>
            </a:xfrm>
            <a:prstGeom prst="line">
              <a:avLst/>
            </a:prstGeom>
            <a:ln w="38100">
              <a:solidFill>
                <a:schemeClr val="tx1"/>
              </a:solidFill>
            </a:ln>
          </p:spPr>
          <p:style>
            <a:lnRef idx="2">
              <a:schemeClr val="dk1"/>
            </a:lnRef>
            <a:fillRef idx="0">
              <a:schemeClr val="dk1"/>
            </a:fillRef>
            <a:effectRef idx="1">
              <a:schemeClr val="dk1"/>
            </a:effectRef>
            <a:fontRef idx="minor">
              <a:schemeClr val="tx1"/>
            </a:fontRef>
          </p:style>
        </p:cxnSp>
        <p:cxnSp>
          <p:nvCxnSpPr>
            <p:cNvPr id="18" name="Straight Connector 17">
              <a:extLst>
                <a:ext uri="{FF2B5EF4-FFF2-40B4-BE49-F238E27FC236}">
                  <a16:creationId xmlns:a16="http://schemas.microsoft.com/office/drawing/2014/main" id="{21B4C2E9-8D59-CCDD-DC9F-10AF5EA85107}"/>
                </a:ext>
              </a:extLst>
            </p:cNvPr>
            <p:cNvCxnSpPr/>
            <p:nvPr/>
          </p:nvCxnSpPr>
          <p:spPr>
            <a:xfrm>
              <a:off x="3312790" y="550779"/>
              <a:ext cx="293914" cy="0"/>
            </a:xfrm>
            <a:prstGeom prst="line">
              <a:avLst/>
            </a:prstGeom>
            <a:ln w="38100">
              <a:solidFill>
                <a:schemeClr val="tx1"/>
              </a:solidFill>
            </a:ln>
          </p:spPr>
          <p:style>
            <a:lnRef idx="2">
              <a:schemeClr val="dk1"/>
            </a:lnRef>
            <a:fillRef idx="0">
              <a:schemeClr val="dk1"/>
            </a:fillRef>
            <a:effectRef idx="1">
              <a:schemeClr val="dk1"/>
            </a:effectRef>
            <a:fontRef idx="minor">
              <a:schemeClr val="tx1"/>
            </a:fontRef>
          </p:style>
        </p:cxnSp>
      </p:grpSp>
    </p:spTree>
    <p:extLst>
      <p:ext uri="{BB962C8B-B14F-4D97-AF65-F5344CB8AC3E}">
        <p14:creationId xmlns:p14="http://schemas.microsoft.com/office/powerpoint/2010/main" val="3248294745"/>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1000" fill="hold"/>
                                        <p:tgtEl>
                                          <p:spTgt spid="9"/>
                                        </p:tgtEl>
                                        <p:attrNameLst>
                                          <p:attrName>ppt_x</p:attrName>
                                        </p:attrNameLst>
                                      </p:cBhvr>
                                      <p:tavLst>
                                        <p:tav tm="0">
                                          <p:val>
                                            <p:strVal val="0-#ppt_w/2"/>
                                          </p:val>
                                        </p:tav>
                                        <p:tav tm="100000">
                                          <p:val>
                                            <p:strVal val="#ppt_x"/>
                                          </p:val>
                                        </p:tav>
                                      </p:tavLst>
                                    </p:anim>
                                    <p:anim calcmode="lin" valueType="num">
                                      <p:cBhvr additive="base">
                                        <p:cTn id="13" dur="1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1000" fill="hold"/>
                                        <p:tgtEl>
                                          <p:spTgt spid="12"/>
                                        </p:tgtEl>
                                        <p:attrNameLst>
                                          <p:attrName>ppt_x</p:attrName>
                                        </p:attrNameLst>
                                      </p:cBhvr>
                                      <p:tavLst>
                                        <p:tav tm="0">
                                          <p:val>
                                            <p:strVal val="0-#ppt_w/2"/>
                                          </p:val>
                                        </p:tav>
                                        <p:tav tm="100000">
                                          <p:val>
                                            <p:strVal val="#ppt_x"/>
                                          </p:val>
                                        </p:tav>
                                      </p:tavLst>
                                    </p:anim>
                                    <p:anim calcmode="lin" valueType="num">
                                      <p:cBhvr additive="base">
                                        <p:cTn id="19" dur="10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3880AF8-96EF-960F-0AEE-A1F1783121A6}"/>
              </a:ext>
            </a:extLst>
          </p:cNvPr>
          <p:cNvPicPr>
            <a:picLocks noChangeAspect="1"/>
          </p:cNvPicPr>
          <p:nvPr/>
        </p:nvPicPr>
        <p:blipFill>
          <a:blip r:embed="rId3">
            <a:duotone>
              <a:prstClr val="black"/>
              <a:schemeClr val="tx2">
                <a:tint val="45000"/>
                <a:satMod val="400000"/>
              </a:schemeClr>
            </a:duotone>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9593" t="30735" r="23105" b="35690"/>
          <a:stretch>
            <a:fillRect/>
          </a:stretch>
        </p:blipFill>
        <p:spPr>
          <a:xfrm rot="10800000">
            <a:off x="-66371" y="-1"/>
            <a:ext cx="12324739" cy="6858000"/>
          </a:xfrm>
          <a:prstGeom prst="rect">
            <a:avLst/>
          </a:prstGeom>
        </p:spPr>
      </p:pic>
      <p:grpSp>
        <p:nvGrpSpPr>
          <p:cNvPr id="8" name="Group 7">
            <a:extLst>
              <a:ext uri="{FF2B5EF4-FFF2-40B4-BE49-F238E27FC236}">
                <a16:creationId xmlns:a16="http://schemas.microsoft.com/office/drawing/2014/main" id="{B471DA02-7B0D-CCBF-EBA0-C46F2366068B}"/>
              </a:ext>
            </a:extLst>
          </p:cNvPr>
          <p:cNvGrpSpPr/>
          <p:nvPr/>
        </p:nvGrpSpPr>
        <p:grpSpPr>
          <a:xfrm>
            <a:off x="8063212" y="417793"/>
            <a:ext cx="4195156" cy="994938"/>
            <a:chOff x="7996844" y="417793"/>
            <a:chExt cx="4195156" cy="994938"/>
          </a:xfrm>
        </p:grpSpPr>
        <p:sp>
          <p:nvSpPr>
            <p:cNvPr id="9" name="Rectangle 8">
              <a:extLst>
                <a:ext uri="{FF2B5EF4-FFF2-40B4-BE49-F238E27FC236}">
                  <a16:creationId xmlns:a16="http://schemas.microsoft.com/office/drawing/2014/main" id="{F44567D1-2768-FEDF-8E1A-E577B7441E81}"/>
                </a:ext>
              </a:extLst>
            </p:cNvPr>
            <p:cNvSpPr/>
            <p:nvPr/>
          </p:nvSpPr>
          <p:spPr>
            <a:xfrm>
              <a:off x="7996844" y="417793"/>
              <a:ext cx="4195156" cy="994938"/>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CDF927BE-A354-159C-CD20-ECFE862641CC}"/>
                </a:ext>
              </a:extLst>
            </p:cNvPr>
            <p:cNvSpPr txBox="1"/>
            <p:nvPr/>
          </p:nvSpPr>
          <p:spPr>
            <a:xfrm>
              <a:off x="8133940" y="499763"/>
              <a:ext cx="3528510" cy="830997"/>
            </a:xfrm>
            <a:prstGeom prst="rect">
              <a:avLst/>
            </a:prstGeom>
            <a:noFill/>
          </p:spPr>
          <p:txBody>
            <a:bodyPr wrap="square" rtlCol="0">
              <a:spAutoFit/>
            </a:bodyPr>
            <a:lstStyle/>
            <a:p>
              <a:r>
                <a:rPr lang="en-GB" sz="2800" dirty="0">
                  <a:solidFill>
                    <a:schemeClr val="bg1">
                      <a:lumMod val="85000"/>
                      <a:lumOff val="15000"/>
                    </a:schemeClr>
                  </a:solidFill>
                  <a:latin typeface="Source Sans Pro Black" panose="020B0803030403020204" pitchFamily="34" charset="0"/>
                </a:rPr>
                <a:t>Unnamed Crater</a:t>
              </a:r>
            </a:p>
            <a:p>
              <a:r>
                <a:rPr lang="en-US" sz="2000" b="1" dirty="0">
                  <a:solidFill>
                    <a:schemeClr val="bg1">
                      <a:lumMod val="75000"/>
                      <a:lumOff val="25000"/>
                    </a:schemeClr>
                  </a:solidFill>
                  <a:latin typeface="Source Sans Pro Semibold" panose="020B0603030403020204" pitchFamily="34" charset="0"/>
                </a:rPr>
                <a:t>Simple crater; bowl-shaped</a:t>
              </a:r>
              <a:endParaRPr lang="en-GB" sz="2400" dirty="0">
                <a:solidFill>
                  <a:schemeClr val="bg1">
                    <a:lumMod val="75000"/>
                    <a:lumOff val="25000"/>
                  </a:schemeClr>
                </a:solidFill>
                <a:latin typeface="Source Sans Pro Semibold" panose="020B0603030403020204" pitchFamily="34" charset="0"/>
              </a:endParaRPr>
            </a:p>
          </p:txBody>
        </p:sp>
      </p:grpSp>
      <p:grpSp>
        <p:nvGrpSpPr>
          <p:cNvPr id="12" name="Group 11">
            <a:extLst>
              <a:ext uri="{FF2B5EF4-FFF2-40B4-BE49-F238E27FC236}">
                <a16:creationId xmlns:a16="http://schemas.microsoft.com/office/drawing/2014/main" id="{B4CABEB4-23B8-F953-C1B1-AAF65E4B7221}"/>
              </a:ext>
            </a:extLst>
          </p:cNvPr>
          <p:cNvGrpSpPr/>
          <p:nvPr/>
        </p:nvGrpSpPr>
        <p:grpSpPr>
          <a:xfrm>
            <a:off x="8098576" y="3086182"/>
            <a:ext cx="4195156" cy="837861"/>
            <a:chOff x="8119294" y="230403"/>
            <a:chExt cx="4195156" cy="1276230"/>
          </a:xfrm>
        </p:grpSpPr>
        <p:sp>
          <p:nvSpPr>
            <p:cNvPr id="13" name="Rectangle 12">
              <a:extLst>
                <a:ext uri="{FF2B5EF4-FFF2-40B4-BE49-F238E27FC236}">
                  <a16:creationId xmlns:a16="http://schemas.microsoft.com/office/drawing/2014/main" id="{D5124FA4-85B0-0A80-050A-D21112279FBC}"/>
                </a:ext>
              </a:extLst>
            </p:cNvPr>
            <p:cNvSpPr/>
            <p:nvPr/>
          </p:nvSpPr>
          <p:spPr>
            <a:xfrm>
              <a:off x="8119294" y="230403"/>
              <a:ext cx="4195156" cy="1276230"/>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C4734195-94C0-9C45-4944-B3A896BFD89D}"/>
                </a:ext>
              </a:extLst>
            </p:cNvPr>
            <p:cNvSpPr txBox="1"/>
            <p:nvPr/>
          </p:nvSpPr>
          <p:spPr>
            <a:xfrm>
              <a:off x="8221026" y="344804"/>
              <a:ext cx="3991692" cy="707886"/>
            </a:xfrm>
            <a:prstGeom prst="rect">
              <a:avLst/>
            </a:prstGeom>
            <a:noFill/>
          </p:spPr>
          <p:txBody>
            <a:bodyPr wrap="square" rtlCol="0">
              <a:spAutoFit/>
            </a:bodyPr>
            <a:lstStyle/>
            <a:p>
              <a:r>
                <a:rPr lang="en-US" sz="2000" dirty="0">
                  <a:solidFill>
                    <a:schemeClr val="bg1">
                      <a:lumMod val="75000"/>
                      <a:lumOff val="25000"/>
                    </a:schemeClr>
                  </a:solidFill>
                  <a:latin typeface="Source Sans Pro" panose="020B0503030403020204" pitchFamily="34" charset="0"/>
                </a:rPr>
                <a:t>Photographed by </a:t>
              </a:r>
              <a:r>
                <a:rPr lang="en-US" sz="2000" b="1" dirty="0">
                  <a:solidFill>
                    <a:schemeClr val="bg1">
                      <a:lumMod val="75000"/>
                      <a:lumOff val="25000"/>
                    </a:schemeClr>
                  </a:solidFill>
                  <a:latin typeface="Source Sans Pro" panose="020B0503030403020204" pitchFamily="34" charset="0"/>
                </a:rPr>
                <a:t>Apollo 16 </a:t>
              </a:r>
              <a:r>
                <a:rPr lang="en-US" sz="2000" dirty="0">
                  <a:solidFill>
                    <a:schemeClr val="bg1">
                      <a:lumMod val="75000"/>
                      <a:lumOff val="25000"/>
                    </a:schemeClr>
                  </a:solidFill>
                  <a:latin typeface="Source Sans Pro" panose="020B0503030403020204" pitchFamily="34" charset="0"/>
                </a:rPr>
                <a:t>astronaut </a:t>
              </a:r>
              <a:r>
                <a:rPr lang="en-US" sz="2000" b="1" dirty="0">
                  <a:solidFill>
                    <a:schemeClr val="bg1">
                      <a:lumMod val="75000"/>
                      <a:lumOff val="25000"/>
                    </a:schemeClr>
                  </a:solidFill>
                  <a:latin typeface="Source Sans Pro" panose="020B0503030403020204" pitchFamily="34" charset="0"/>
                </a:rPr>
                <a:t>Ken Mattingly</a:t>
              </a:r>
            </a:p>
          </p:txBody>
        </p:sp>
      </p:grpSp>
      <p:grpSp>
        <p:nvGrpSpPr>
          <p:cNvPr id="32" name="Group 31">
            <a:extLst>
              <a:ext uri="{FF2B5EF4-FFF2-40B4-BE49-F238E27FC236}">
                <a16:creationId xmlns:a16="http://schemas.microsoft.com/office/drawing/2014/main" id="{EAAB2DCD-C0FE-7B3D-E5EF-6FFD1EB5C28B}"/>
              </a:ext>
            </a:extLst>
          </p:cNvPr>
          <p:cNvGrpSpPr/>
          <p:nvPr/>
        </p:nvGrpSpPr>
        <p:grpSpPr>
          <a:xfrm>
            <a:off x="8077858" y="1830526"/>
            <a:ext cx="4195156" cy="837861"/>
            <a:chOff x="8011490" y="-53758"/>
            <a:chExt cx="4195156" cy="1276230"/>
          </a:xfrm>
        </p:grpSpPr>
        <p:sp>
          <p:nvSpPr>
            <p:cNvPr id="33" name="Rectangle 32">
              <a:extLst>
                <a:ext uri="{FF2B5EF4-FFF2-40B4-BE49-F238E27FC236}">
                  <a16:creationId xmlns:a16="http://schemas.microsoft.com/office/drawing/2014/main" id="{8C43F0D6-74E3-1670-EBCC-1521F4E32EBB}"/>
                </a:ext>
              </a:extLst>
            </p:cNvPr>
            <p:cNvSpPr/>
            <p:nvPr/>
          </p:nvSpPr>
          <p:spPr>
            <a:xfrm>
              <a:off x="8011490" y="-53758"/>
              <a:ext cx="4195156" cy="1276230"/>
            </a:xfrm>
            <a:prstGeom prst="rect">
              <a:avLst/>
            </a:prstGeom>
            <a:solidFill>
              <a:schemeClr val="tx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Box 33">
              <a:extLst>
                <a:ext uri="{FF2B5EF4-FFF2-40B4-BE49-F238E27FC236}">
                  <a16:creationId xmlns:a16="http://schemas.microsoft.com/office/drawing/2014/main" id="{F2DDB822-6047-9C9B-3524-05B82DB0ABBE}"/>
                </a:ext>
              </a:extLst>
            </p:cNvPr>
            <p:cNvSpPr txBox="1"/>
            <p:nvPr/>
          </p:nvSpPr>
          <p:spPr>
            <a:xfrm>
              <a:off x="8133940" y="45230"/>
              <a:ext cx="3528510" cy="1078252"/>
            </a:xfrm>
            <a:prstGeom prst="rect">
              <a:avLst/>
            </a:prstGeom>
            <a:noFill/>
          </p:spPr>
          <p:txBody>
            <a:bodyPr wrap="square" rtlCol="0">
              <a:spAutoFit/>
            </a:bodyPr>
            <a:lstStyle/>
            <a:p>
              <a:r>
                <a:rPr lang="en-US" sz="2000" dirty="0">
                  <a:solidFill>
                    <a:schemeClr val="bg1">
                      <a:lumMod val="75000"/>
                      <a:lumOff val="25000"/>
                    </a:schemeClr>
                  </a:solidFill>
                  <a:latin typeface="Source Sans Pro" panose="020B0503030403020204" pitchFamily="34" charset="0"/>
                </a:rPr>
                <a:t>Approximately </a:t>
              </a:r>
              <a:r>
                <a:rPr lang="en-US" sz="2000" b="1" dirty="0">
                  <a:solidFill>
                    <a:schemeClr val="bg1">
                      <a:lumMod val="75000"/>
                      <a:lumOff val="25000"/>
                    </a:schemeClr>
                  </a:solidFill>
                  <a:latin typeface="Source Sans Pro" panose="020B0503030403020204" pitchFamily="34" charset="0"/>
                </a:rPr>
                <a:t>7 km across</a:t>
              </a:r>
              <a:r>
                <a:rPr lang="en-US" sz="2000" dirty="0">
                  <a:solidFill>
                    <a:schemeClr val="bg1">
                      <a:lumMod val="75000"/>
                      <a:lumOff val="25000"/>
                    </a:schemeClr>
                  </a:solidFill>
                  <a:latin typeface="Source Sans Pro" panose="020B0503030403020204" pitchFamily="34" charset="0"/>
                </a:rPr>
                <a:t>; age unknown</a:t>
              </a:r>
            </a:p>
          </p:txBody>
        </p:sp>
      </p:grpSp>
    </p:spTree>
    <p:extLst>
      <p:ext uri="{BB962C8B-B14F-4D97-AF65-F5344CB8AC3E}">
        <p14:creationId xmlns:p14="http://schemas.microsoft.com/office/powerpoint/2010/main" val="190634757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1000" fill="hold"/>
                                        <p:tgtEl>
                                          <p:spTgt spid="32"/>
                                        </p:tgtEl>
                                        <p:attrNameLst>
                                          <p:attrName>ppt_x</p:attrName>
                                        </p:attrNameLst>
                                      </p:cBhvr>
                                      <p:tavLst>
                                        <p:tav tm="0">
                                          <p:val>
                                            <p:strVal val="1+#ppt_w/2"/>
                                          </p:val>
                                        </p:tav>
                                        <p:tav tm="100000">
                                          <p:val>
                                            <p:strVal val="#ppt_x"/>
                                          </p:val>
                                        </p:tav>
                                      </p:tavLst>
                                    </p:anim>
                                    <p:anim calcmode="lin" valueType="num">
                                      <p:cBhvr additive="base">
                                        <p:cTn id="8" dur="100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1000" fill="hold"/>
                                        <p:tgtEl>
                                          <p:spTgt spid="12"/>
                                        </p:tgtEl>
                                        <p:attrNameLst>
                                          <p:attrName>ppt_x</p:attrName>
                                        </p:attrNameLst>
                                      </p:cBhvr>
                                      <p:tavLst>
                                        <p:tav tm="0">
                                          <p:val>
                                            <p:strVal val="1+#ppt_w/2"/>
                                          </p:val>
                                        </p:tav>
                                        <p:tav tm="100000">
                                          <p:val>
                                            <p:strVal val="#ppt_x"/>
                                          </p:val>
                                        </p:tav>
                                      </p:tavLst>
                                    </p:anim>
                                    <p:anim calcmode="lin" valueType="num">
                                      <p:cBhvr additive="base">
                                        <p:cTn id="14" dur="10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815961-3762-57F7-06F2-67D5F415D14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267622355"/>
      </p:ext>
    </p:extLst>
  </p:cSld>
  <p:clrMapOvr>
    <a:masterClrMapping/>
  </p:clrMapOvr>
  <p:transition spd="slow">
    <p:push dir="u"/>
  </p:transition>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96B24"/>
      </a:accent1>
      <a:accent2>
        <a:srgbClr val="4EA72E"/>
      </a:accent2>
      <a:accent3>
        <a:srgbClr val="156082"/>
      </a:accent3>
      <a:accent4>
        <a:srgbClr val="0F9ED5"/>
      </a:accent4>
      <a:accent5>
        <a:srgbClr val="A02B93"/>
      </a:accent5>
      <a:accent6>
        <a:srgbClr val="E97132"/>
      </a:accent6>
      <a:hlink>
        <a:srgbClr val="538D9D"/>
      </a:hlink>
      <a:folHlink>
        <a:srgbClr val="A5738E"/>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C0A3E416-13B0-4CFE-8B85-8989D8AEFB5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0052307c-564d-4fdc-9879-5a446cf6c746}" enabled="0" method="" siteId="{0052307c-564d-4fdc-9879-5a446cf6c746}" removed="1"/>
</clbl:labelList>
</file>

<file path=docProps/app.xml><?xml version="1.0" encoding="utf-8"?>
<Properties xmlns="http://schemas.openxmlformats.org/officeDocument/2006/extended-properties" xmlns:vt="http://schemas.openxmlformats.org/officeDocument/2006/docPropsVTypes">
  <Template>Office Theme</Template>
  <TotalTime>21280</TotalTime>
  <Words>1659</Words>
  <Application>Microsoft Office PowerPoint</Application>
  <PresentationFormat>Widescreen</PresentationFormat>
  <Paragraphs>238</Paragraphs>
  <Slides>31</Slides>
  <Notes>31</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Aptos</vt:lpstr>
      <vt:lpstr>Aptos Display</vt:lpstr>
      <vt:lpstr>Arial</vt:lpstr>
      <vt:lpstr>Source Sans Pro</vt:lpstr>
      <vt:lpstr>Source Sans Pro Black</vt:lpstr>
      <vt:lpstr>Source Sans Pro Semibold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Ari Guest</dc:creator>
  <cp:lastModifiedBy>Ari Guest</cp:lastModifiedBy>
  <cp:revision>1</cp:revision>
  <dcterms:created xsi:type="dcterms:W3CDTF">2026-04-20T15:02:39Z</dcterms:created>
  <dcterms:modified xsi:type="dcterms:W3CDTF">2026-05-20T14:14:18Z</dcterms:modified>
</cp:coreProperties>
</file>